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330" r:id="rId4"/>
    <p:sldId id="309" r:id="rId5"/>
    <p:sldId id="313" r:id="rId6"/>
    <p:sldId id="332" r:id="rId7"/>
    <p:sldId id="333" r:id="rId8"/>
    <p:sldId id="267" r:id="rId9"/>
    <p:sldId id="268" r:id="rId10"/>
    <p:sldId id="272" r:id="rId11"/>
    <p:sldId id="320" r:id="rId12"/>
    <p:sldId id="273" r:id="rId13"/>
    <p:sldId id="266" r:id="rId14"/>
    <p:sldId id="324" r:id="rId15"/>
    <p:sldId id="280" r:id="rId16"/>
    <p:sldId id="282" r:id="rId17"/>
    <p:sldId id="285" r:id="rId18"/>
    <p:sldId id="286" r:id="rId19"/>
    <p:sldId id="275" r:id="rId20"/>
    <p:sldId id="292" r:id="rId21"/>
    <p:sldId id="299" r:id="rId22"/>
    <p:sldId id="29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27" r:id="rId33"/>
    <p:sldId id="278" r:id="rId34"/>
    <p:sldId id="312" r:id="rId35"/>
    <p:sldId id="329" r:id="rId36"/>
    <p:sldId id="297" r:id="rId37"/>
    <p:sldId id="343" r:id="rId38"/>
    <p:sldId id="350" r:id="rId39"/>
    <p:sldId id="351" r:id="rId40"/>
    <p:sldId id="352" r:id="rId41"/>
    <p:sldId id="353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28" r:id="rId51"/>
    <p:sldId id="271" r:id="rId52"/>
    <p:sldId id="270" r:id="rId53"/>
    <p:sldId id="366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D81"/>
    <a:srgbClr val="5F9A90"/>
    <a:srgbClr val="040404"/>
    <a:srgbClr val="1A1A1A"/>
    <a:srgbClr val="37373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45" autoAdjust="0"/>
    <p:restoredTop sz="64256" autoAdjust="0"/>
  </p:normalViewPr>
  <p:slideViewPr>
    <p:cSldViewPr snapToGrid="0">
      <p:cViewPr varScale="1">
        <p:scale>
          <a:sx n="77" d="100"/>
          <a:sy n="77" d="100"/>
        </p:scale>
        <p:origin x="5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4CBB46-A82B-48EE-BBE1-0B7F86A60C6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EE46A1-E136-4363-8185-B110E15C8AEC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>
              <a:solidFill>
                <a:srgbClr val="FF0000"/>
              </a:solidFill>
            </a:rPr>
            <a:t>Introduction</a:t>
          </a:r>
          <a:endParaRPr lang="en-US" sz="3600" dirty="0">
            <a:solidFill>
              <a:srgbClr val="FF0000"/>
            </a:solidFill>
          </a:endParaRPr>
        </a:p>
      </dgm:t>
    </dgm:pt>
    <dgm:pt modelId="{A232BC49-5A47-4D39-9E5B-B88A799FC0C1}" type="parTrans" cxnId="{5769DDAD-F848-4F9A-8843-35E835256BAC}">
      <dgm:prSet/>
      <dgm:spPr/>
      <dgm:t>
        <a:bodyPr/>
        <a:lstStyle/>
        <a:p>
          <a:endParaRPr lang="en-US"/>
        </a:p>
      </dgm:t>
    </dgm:pt>
    <dgm:pt modelId="{C2C7478F-90D8-4601-916D-A548690E5F63}" type="sibTrans" cxnId="{5769DDAD-F848-4F9A-8843-35E835256BAC}">
      <dgm:prSet/>
      <dgm:spPr/>
      <dgm:t>
        <a:bodyPr/>
        <a:lstStyle/>
        <a:p>
          <a:endParaRPr lang="en-US"/>
        </a:p>
      </dgm:t>
    </dgm:pt>
    <dgm:pt modelId="{F3301BC1-1E86-45CB-B39D-07C1F72F7DE2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altLang="zh-CN" sz="3600" dirty="0"/>
            <a:t>Background</a:t>
          </a:r>
          <a:endParaRPr lang="en-US" sz="3600" dirty="0"/>
        </a:p>
      </dgm:t>
    </dgm:pt>
    <dgm:pt modelId="{EAB556C2-B210-4EF9-A0C3-7F11B9F75A29}" type="parTrans" cxnId="{6F1FE436-7A67-4B1F-9ED9-5338B6A71E2D}">
      <dgm:prSet/>
      <dgm:spPr/>
      <dgm:t>
        <a:bodyPr/>
        <a:lstStyle/>
        <a:p>
          <a:endParaRPr lang="en-US"/>
        </a:p>
      </dgm:t>
    </dgm:pt>
    <dgm:pt modelId="{C6841838-6BAA-41C5-B9D9-11839B5C78C3}" type="sibTrans" cxnId="{6F1FE436-7A67-4B1F-9ED9-5338B6A71E2D}">
      <dgm:prSet/>
      <dgm:spPr/>
      <dgm:t>
        <a:bodyPr/>
        <a:lstStyle/>
        <a:p>
          <a:endParaRPr lang="en-US"/>
        </a:p>
      </dgm:t>
    </dgm:pt>
    <dgm:pt modelId="{44B47823-C607-4E27-A490-5FAB8D7B4CC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3600" dirty="0"/>
            <a:t>Method</a:t>
          </a:r>
        </a:p>
      </dgm:t>
    </dgm:pt>
    <dgm:pt modelId="{1F66EB6F-6C1A-42DD-8CD6-2AB81861AE94}" type="parTrans" cxnId="{FAE18395-0F24-4159-8D3A-C68D69E1B5B8}">
      <dgm:prSet/>
      <dgm:spPr/>
      <dgm:t>
        <a:bodyPr/>
        <a:lstStyle/>
        <a:p>
          <a:endParaRPr lang="en-US"/>
        </a:p>
      </dgm:t>
    </dgm:pt>
    <dgm:pt modelId="{DD9AF78D-8862-4CF2-B78D-EEBC46EEF439}" type="sibTrans" cxnId="{FAE18395-0F24-4159-8D3A-C68D69E1B5B8}">
      <dgm:prSet/>
      <dgm:spPr/>
      <dgm:t>
        <a:bodyPr/>
        <a:lstStyle/>
        <a:p>
          <a:endParaRPr lang="en-US"/>
        </a:p>
      </dgm:t>
    </dgm:pt>
    <dgm:pt modelId="{CC64FDD6-9653-4AF1-B0E5-15D2AC3707E4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3600" dirty="0"/>
            <a:t>Evaluation</a:t>
          </a:r>
          <a:endParaRPr lang="en-US" sz="3600" dirty="0"/>
        </a:p>
      </dgm:t>
    </dgm:pt>
    <dgm:pt modelId="{61062781-B341-4C00-BA29-7CF15A8D8C39}" type="parTrans" cxnId="{070DF361-049D-4B8F-A5DB-97B481092B5F}">
      <dgm:prSet/>
      <dgm:spPr/>
      <dgm:t>
        <a:bodyPr/>
        <a:lstStyle/>
        <a:p>
          <a:endParaRPr lang="en-US"/>
        </a:p>
      </dgm:t>
    </dgm:pt>
    <dgm:pt modelId="{1F35888B-872E-4C53-B201-E66430FA20EC}" type="sibTrans" cxnId="{070DF361-049D-4B8F-A5DB-97B481092B5F}">
      <dgm:prSet/>
      <dgm:spPr/>
      <dgm:t>
        <a:bodyPr/>
        <a:lstStyle/>
        <a:p>
          <a:endParaRPr lang="en-US"/>
        </a:p>
      </dgm:t>
    </dgm:pt>
    <dgm:pt modelId="{5ED6D2BC-C485-D745-9A7E-16DF08F25B62}" type="pres">
      <dgm:prSet presAssocID="{B04CBB46-A82B-48EE-BBE1-0B7F86A60C6B}" presName="vert0" presStyleCnt="0">
        <dgm:presLayoutVars>
          <dgm:dir/>
          <dgm:animOne val="branch"/>
          <dgm:animLvl val="lvl"/>
        </dgm:presLayoutVars>
      </dgm:prSet>
      <dgm:spPr/>
    </dgm:pt>
    <dgm:pt modelId="{052FDD04-8CE9-B44B-832E-A685FB1D1328}" type="pres">
      <dgm:prSet presAssocID="{F0EE46A1-E136-4363-8185-B110E15C8AEC}" presName="thickLine" presStyleLbl="alignNode1" presStyleIdx="0" presStyleCnt="4"/>
      <dgm:spPr/>
    </dgm:pt>
    <dgm:pt modelId="{9A0FD661-913F-164F-A6B7-D66D7BC90525}" type="pres">
      <dgm:prSet presAssocID="{F0EE46A1-E136-4363-8185-B110E15C8AEC}" presName="horz1" presStyleCnt="0"/>
      <dgm:spPr/>
    </dgm:pt>
    <dgm:pt modelId="{3E94937E-728D-9C43-AB4F-6C6FA96DBB00}" type="pres">
      <dgm:prSet presAssocID="{F0EE46A1-E136-4363-8185-B110E15C8AEC}" presName="tx1" presStyleLbl="revTx" presStyleIdx="0" presStyleCnt="4"/>
      <dgm:spPr/>
    </dgm:pt>
    <dgm:pt modelId="{D24B9442-62C0-D547-8F5C-4660EEB4B8BC}" type="pres">
      <dgm:prSet presAssocID="{F0EE46A1-E136-4363-8185-B110E15C8AEC}" presName="vert1" presStyleCnt="0"/>
      <dgm:spPr/>
    </dgm:pt>
    <dgm:pt modelId="{21BCA3ED-F89E-9246-86A5-8871E21FFCFE}" type="pres">
      <dgm:prSet presAssocID="{F3301BC1-1E86-45CB-B39D-07C1F72F7DE2}" presName="thickLine" presStyleLbl="alignNode1" presStyleIdx="1" presStyleCnt="4"/>
      <dgm:spPr/>
    </dgm:pt>
    <dgm:pt modelId="{0081949B-9B39-B541-88F9-CECBE6943484}" type="pres">
      <dgm:prSet presAssocID="{F3301BC1-1E86-45CB-B39D-07C1F72F7DE2}" presName="horz1" presStyleCnt="0"/>
      <dgm:spPr/>
    </dgm:pt>
    <dgm:pt modelId="{40D0B40F-AD8C-1B47-8CCC-31E8AC1D190C}" type="pres">
      <dgm:prSet presAssocID="{F3301BC1-1E86-45CB-B39D-07C1F72F7DE2}" presName="tx1" presStyleLbl="revTx" presStyleIdx="1" presStyleCnt="4"/>
      <dgm:spPr/>
    </dgm:pt>
    <dgm:pt modelId="{909FA1C7-E263-3E41-8BD6-51956CD283BE}" type="pres">
      <dgm:prSet presAssocID="{F3301BC1-1E86-45CB-B39D-07C1F72F7DE2}" presName="vert1" presStyleCnt="0"/>
      <dgm:spPr/>
    </dgm:pt>
    <dgm:pt modelId="{A4335AA9-7595-6848-8E2E-F6EF7D035D89}" type="pres">
      <dgm:prSet presAssocID="{44B47823-C607-4E27-A490-5FAB8D7B4CC5}" presName="thickLine" presStyleLbl="alignNode1" presStyleIdx="2" presStyleCnt="4"/>
      <dgm:spPr/>
    </dgm:pt>
    <dgm:pt modelId="{408188FF-CC36-9545-83A9-86BDEBC54E41}" type="pres">
      <dgm:prSet presAssocID="{44B47823-C607-4E27-A490-5FAB8D7B4CC5}" presName="horz1" presStyleCnt="0"/>
      <dgm:spPr/>
    </dgm:pt>
    <dgm:pt modelId="{7D0CCE8E-6A85-BF44-BB64-79CAC11BB9BE}" type="pres">
      <dgm:prSet presAssocID="{44B47823-C607-4E27-A490-5FAB8D7B4CC5}" presName="tx1" presStyleLbl="revTx" presStyleIdx="2" presStyleCnt="4"/>
      <dgm:spPr/>
    </dgm:pt>
    <dgm:pt modelId="{956BB160-DE4A-9546-A126-9F546FAB82F4}" type="pres">
      <dgm:prSet presAssocID="{44B47823-C607-4E27-A490-5FAB8D7B4CC5}" presName="vert1" presStyleCnt="0"/>
      <dgm:spPr/>
    </dgm:pt>
    <dgm:pt modelId="{93ED8EC1-B19B-F146-AC98-EAB60F14B556}" type="pres">
      <dgm:prSet presAssocID="{CC64FDD6-9653-4AF1-B0E5-15D2AC3707E4}" presName="thickLine" presStyleLbl="alignNode1" presStyleIdx="3" presStyleCnt="4"/>
      <dgm:spPr/>
    </dgm:pt>
    <dgm:pt modelId="{2288DB9F-7231-C84B-8B54-6B693788F096}" type="pres">
      <dgm:prSet presAssocID="{CC64FDD6-9653-4AF1-B0E5-15D2AC3707E4}" presName="horz1" presStyleCnt="0"/>
      <dgm:spPr/>
    </dgm:pt>
    <dgm:pt modelId="{E9283846-E492-9F45-A590-6637ABCAE7C9}" type="pres">
      <dgm:prSet presAssocID="{CC64FDD6-9653-4AF1-B0E5-15D2AC3707E4}" presName="tx1" presStyleLbl="revTx" presStyleIdx="3" presStyleCnt="4"/>
      <dgm:spPr/>
    </dgm:pt>
    <dgm:pt modelId="{65906367-B455-8A45-995C-2A4224EFE0FD}" type="pres">
      <dgm:prSet presAssocID="{CC64FDD6-9653-4AF1-B0E5-15D2AC3707E4}" presName="vert1" presStyleCnt="0"/>
      <dgm:spPr/>
    </dgm:pt>
  </dgm:ptLst>
  <dgm:cxnLst>
    <dgm:cxn modelId="{5F5C0500-5F00-0145-BCED-C81B48EBEEB4}" type="presOf" srcId="{B04CBB46-A82B-48EE-BBE1-0B7F86A60C6B}" destId="{5ED6D2BC-C485-D745-9A7E-16DF08F25B62}" srcOrd="0" destOrd="0" presId="urn:microsoft.com/office/officeart/2008/layout/LinedList"/>
    <dgm:cxn modelId="{B8DE9736-5128-D943-A7C3-6FE8275DCAE0}" type="presOf" srcId="{F3301BC1-1E86-45CB-B39D-07C1F72F7DE2}" destId="{40D0B40F-AD8C-1B47-8CCC-31E8AC1D190C}" srcOrd="0" destOrd="0" presId="urn:microsoft.com/office/officeart/2008/layout/LinedList"/>
    <dgm:cxn modelId="{6F1FE436-7A67-4B1F-9ED9-5338B6A71E2D}" srcId="{B04CBB46-A82B-48EE-BBE1-0B7F86A60C6B}" destId="{F3301BC1-1E86-45CB-B39D-07C1F72F7DE2}" srcOrd="1" destOrd="0" parTransId="{EAB556C2-B210-4EF9-A0C3-7F11B9F75A29}" sibTransId="{C6841838-6BAA-41C5-B9D9-11839B5C78C3}"/>
    <dgm:cxn modelId="{070DF361-049D-4B8F-A5DB-97B481092B5F}" srcId="{B04CBB46-A82B-48EE-BBE1-0B7F86A60C6B}" destId="{CC64FDD6-9653-4AF1-B0E5-15D2AC3707E4}" srcOrd="3" destOrd="0" parTransId="{61062781-B341-4C00-BA29-7CF15A8D8C39}" sibTransId="{1F35888B-872E-4C53-B201-E66430FA20EC}"/>
    <dgm:cxn modelId="{3626F67B-B0DB-8241-82CF-0F66FB32B9AA}" type="presOf" srcId="{F0EE46A1-E136-4363-8185-B110E15C8AEC}" destId="{3E94937E-728D-9C43-AB4F-6C6FA96DBB00}" srcOrd="0" destOrd="0" presId="urn:microsoft.com/office/officeart/2008/layout/LinedList"/>
    <dgm:cxn modelId="{A6835588-3E6F-704B-8D4D-5E2ADCAD06F2}" type="presOf" srcId="{CC64FDD6-9653-4AF1-B0E5-15D2AC3707E4}" destId="{E9283846-E492-9F45-A590-6637ABCAE7C9}" srcOrd="0" destOrd="0" presId="urn:microsoft.com/office/officeart/2008/layout/LinedList"/>
    <dgm:cxn modelId="{FAE18395-0F24-4159-8D3A-C68D69E1B5B8}" srcId="{B04CBB46-A82B-48EE-BBE1-0B7F86A60C6B}" destId="{44B47823-C607-4E27-A490-5FAB8D7B4CC5}" srcOrd="2" destOrd="0" parTransId="{1F66EB6F-6C1A-42DD-8CD6-2AB81861AE94}" sibTransId="{DD9AF78D-8862-4CF2-B78D-EEBC46EEF439}"/>
    <dgm:cxn modelId="{5769DDAD-F848-4F9A-8843-35E835256BAC}" srcId="{B04CBB46-A82B-48EE-BBE1-0B7F86A60C6B}" destId="{F0EE46A1-E136-4363-8185-B110E15C8AEC}" srcOrd="0" destOrd="0" parTransId="{A232BC49-5A47-4D39-9E5B-B88A799FC0C1}" sibTransId="{C2C7478F-90D8-4601-916D-A548690E5F63}"/>
    <dgm:cxn modelId="{2CEB84DB-359A-2F4A-9076-805AD00184BE}" type="presOf" srcId="{44B47823-C607-4E27-A490-5FAB8D7B4CC5}" destId="{7D0CCE8E-6A85-BF44-BB64-79CAC11BB9BE}" srcOrd="0" destOrd="0" presId="urn:microsoft.com/office/officeart/2008/layout/LinedList"/>
    <dgm:cxn modelId="{6F496C1B-2604-0E4F-AE91-8DEB4243F41C}" type="presParOf" srcId="{5ED6D2BC-C485-D745-9A7E-16DF08F25B62}" destId="{052FDD04-8CE9-B44B-832E-A685FB1D1328}" srcOrd="0" destOrd="0" presId="urn:microsoft.com/office/officeart/2008/layout/LinedList"/>
    <dgm:cxn modelId="{B618699B-E383-D444-BCFB-6C6D30EFC6B9}" type="presParOf" srcId="{5ED6D2BC-C485-D745-9A7E-16DF08F25B62}" destId="{9A0FD661-913F-164F-A6B7-D66D7BC90525}" srcOrd="1" destOrd="0" presId="urn:microsoft.com/office/officeart/2008/layout/LinedList"/>
    <dgm:cxn modelId="{34B3D1C8-60F5-2842-8CE6-F6F98DAAE0AD}" type="presParOf" srcId="{9A0FD661-913F-164F-A6B7-D66D7BC90525}" destId="{3E94937E-728D-9C43-AB4F-6C6FA96DBB00}" srcOrd="0" destOrd="0" presId="urn:microsoft.com/office/officeart/2008/layout/LinedList"/>
    <dgm:cxn modelId="{9F0D243F-5EBC-204F-9AA9-487146C05ADD}" type="presParOf" srcId="{9A0FD661-913F-164F-A6B7-D66D7BC90525}" destId="{D24B9442-62C0-D547-8F5C-4660EEB4B8BC}" srcOrd="1" destOrd="0" presId="urn:microsoft.com/office/officeart/2008/layout/LinedList"/>
    <dgm:cxn modelId="{56177501-E2EE-1A44-A795-FCFEF556C3FB}" type="presParOf" srcId="{5ED6D2BC-C485-D745-9A7E-16DF08F25B62}" destId="{21BCA3ED-F89E-9246-86A5-8871E21FFCFE}" srcOrd="2" destOrd="0" presId="urn:microsoft.com/office/officeart/2008/layout/LinedList"/>
    <dgm:cxn modelId="{54B677D0-F9F2-F041-9A2D-71B937095745}" type="presParOf" srcId="{5ED6D2BC-C485-D745-9A7E-16DF08F25B62}" destId="{0081949B-9B39-B541-88F9-CECBE6943484}" srcOrd="3" destOrd="0" presId="urn:microsoft.com/office/officeart/2008/layout/LinedList"/>
    <dgm:cxn modelId="{6ABD5717-3295-114F-B30A-FB15061FA0A4}" type="presParOf" srcId="{0081949B-9B39-B541-88F9-CECBE6943484}" destId="{40D0B40F-AD8C-1B47-8CCC-31E8AC1D190C}" srcOrd="0" destOrd="0" presId="urn:microsoft.com/office/officeart/2008/layout/LinedList"/>
    <dgm:cxn modelId="{BFCDA9A8-7088-C04A-85EA-2702EA39D355}" type="presParOf" srcId="{0081949B-9B39-B541-88F9-CECBE6943484}" destId="{909FA1C7-E263-3E41-8BD6-51956CD283BE}" srcOrd="1" destOrd="0" presId="urn:microsoft.com/office/officeart/2008/layout/LinedList"/>
    <dgm:cxn modelId="{A1882811-C4D2-324A-BEDE-9F9678BA678D}" type="presParOf" srcId="{5ED6D2BC-C485-D745-9A7E-16DF08F25B62}" destId="{A4335AA9-7595-6848-8E2E-F6EF7D035D89}" srcOrd="4" destOrd="0" presId="urn:microsoft.com/office/officeart/2008/layout/LinedList"/>
    <dgm:cxn modelId="{939977FF-657D-3E40-AF48-65F2FB7A3726}" type="presParOf" srcId="{5ED6D2BC-C485-D745-9A7E-16DF08F25B62}" destId="{408188FF-CC36-9545-83A9-86BDEBC54E41}" srcOrd="5" destOrd="0" presId="urn:microsoft.com/office/officeart/2008/layout/LinedList"/>
    <dgm:cxn modelId="{FFF39743-6C82-604F-8539-0CE245520D0F}" type="presParOf" srcId="{408188FF-CC36-9545-83A9-86BDEBC54E41}" destId="{7D0CCE8E-6A85-BF44-BB64-79CAC11BB9BE}" srcOrd="0" destOrd="0" presId="urn:microsoft.com/office/officeart/2008/layout/LinedList"/>
    <dgm:cxn modelId="{BC2D779A-3614-F54E-B489-27814D80DCF4}" type="presParOf" srcId="{408188FF-CC36-9545-83A9-86BDEBC54E41}" destId="{956BB160-DE4A-9546-A126-9F546FAB82F4}" srcOrd="1" destOrd="0" presId="urn:microsoft.com/office/officeart/2008/layout/LinedList"/>
    <dgm:cxn modelId="{88C1323E-F80C-5049-874A-8538219C0BEB}" type="presParOf" srcId="{5ED6D2BC-C485-D745-9A7E-16DF08F25B62}" destId="{93ED8EC1-B19B-F146-AC98-EAB60F14B556}" srcOrd="6" destOrd="0" presId="urn:microsoft.com/office/officeart/2008/layout/LinedList"/>
    <dgm:cxn modelId="{647160B1-86EF-1748-BA2D-F556B3192D81}" type="presParOf" srcId="{5ED6D2BC-C485-D745-9A7E-16DF08F25B62}" destId="{2288DB9F-7231-C84B-8B54-6B693788F096}" srcOrd="7" destOrd="0" presId="urn:microsoft.com/office/officeart/2008/layout/LinedList"/>
    <dgm:cxn modelId="{BD2B83CF-6D49-6E4E-8B90-AE71457C5C85}" type="presParOf" srcId="{2288DB9F-7231-C84B-8B54-6B693788F096}" destId="{E9283846-E492-9F45-A590-6637ABCAE7C9}" srcOrd="0" destOrd="0" presId="urn:microsoft.com/office/officeart/2008/layout/LinedList"/>
    <dgm:cxn modelId="{EBE040CF-545C-304E-8EBF-75CBFF5C829B}" type="presParOf" srcId="{2288DB9F-7231-C84B-8B54-6B693788F096}" destId="{65906367-B455-8A45-995C-2A4224EFE0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E94C4E-B05D-3D42-A36E-6508EFC645C4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A349A2-CB25-2E4F-ABA9-EF6F12760D54}">
      <dgm:prSet phldrT="[文本]"/>
      <dgm:spPr/>
      <dgm:t>
        <a:bodyPr/>
        <a:lstStyle/>
        <a:p>
          <a:r>
            <a:rPr lang="en-US" altLang="zh-CN" dirty="0"/>
            <a:t>Goal</a:t>
          </a:r>
          <a:endParaRPr lang="zh-CN" altLang="en-US" dirty="0"/>
        </a:p>
      </dgm:t>
    </dgm:pt>
    <dgm:pt modelId="{CE20C712-6E3C-D749-9EBE-EBAEBF94238F}" type="parTrans" cxnId="{8E86F7A8-588E-344F-B128-CE89B25E689E}">
      <dgm:prSet/>
      <dgm:spPr/>
      <dgm:t>
        <a:bodyPr/>
        <a:lstStyle/>
        <a:p>
          <a:endParaRPr lang="zh-CN" altLang="en-US"/>
        </a:p>
      </dgm:t>
    </dgm:pt>
    <dgm:pt modelId="{46FE3F7E-2F98-9043-ADEC-6A50394EAFE8}" type="sibTrans" cxnId="{8E86F7A8-588E-344F-B128-CE89B25E689E}">
      <dgm:prSet/>
      <dgm:spPr/>
      <dgm:t>
        <a:bodyPr/>
        <a:lstStyle/>
        <a:p>
          <a:endParaRPr lang="zh-CN" altLang="en-US"/>
        </a:p>
      </dgm:t>
    </dgm:pt>
    <dgm:pt modelId="{DB38A547-06DD-7147-9078-4D1DC6B90E39}">
      <dgm:prSet phldrT="[文本]"/>
      <dgm:spPr/>
      <dgm:t>
        <a:bodyPr/>
        <a:lstStyle/>
        <a:p>
          <a:r>
            <a:rPr kumimoji="1" lang="en-US" altLang="zh-CN" dirty="0"/>
            <a:t>invent a new algorithm to improve image registration for a piecewise planar world.</a:t>
          </a:r>
          <a:endParaRPr lang="zh-CN" altLang="en-US" dirty="0"/>
        </a:p>
      </dgm:t>
    </dgm:pt>
    <dgm:pt modelId="{4AAD1BD0-4670-E54A-A843-D3A9379B93EA}" type="parTrans" cxnId="{D5E54D29-4D6E-5E4A-9907-1712E8BD4D29}">
      <dgm:prSet/>
      <dgm:spPr/>
      <dgm:t>
        <a:bodyPr/>
        <a:lstStyle/>
        <a:p>
          <a:endParaRPr lang="zh-CN" altLang="en-US"/>
        </a:p>
      </dgm:t>
    </dgm:pt>
    <dgm:pt modelId="{9D83B812-2703-FA40-8DFE-2252BFC230C0}" type="sibTrans" cxnId="{D5E54D29-4D6E-5E4A-9907-1712E8BD4D29}">
      <dgm:prSet/>
      <dgm:spPr/>
      <dgm:t>
        <a:bodyPr/>
        <a:lstStyle/>
        <a:p>
          <a:endParaRPr lang="zh-CN" altLang="en-US"/>
        </a:p>
      </dgm:t>
    </dgm:pt>
    <dgm:pt modelId="{56F5320F-5F09-8249-8D5B-45F7E641A9AC}">
      <dgm:prSet phldrT="[文本]"/>
      <dgm:spPr/>
      <dgm:t>
        <a:bodyPr/>
        <a:lstStyle/>
        <a:p>
          <a:r>
            <a:rPr lang="en-US" altLang="zh-CN" dirty="0"/>
            <a:t>Result</a:t>
          </a:r>
          <a:endParaRPr lang="zh-CN" altLang="en-US" dirty="0"/>
        </a:p>
      </dgm:t>
    </dgm:pt>
    <dgm:pt modelId="{D6452E0B-64E0-AE4F-A401-D3C4FE0420E5}" type="parTrans" cxnId="{0A0964C0-E4F3-714B-A95F-9C5C13D2CCED}">
      <dgm:prSet/>
      <dgm:spPr/>
      <dgm:t>
        <a:bodyPr/>
        <a:lstStyle/>
        <a:p>
          <a:endParaRPr lang="zh-CN" altLang="en-US"/>
        </a:p>
      </dgm:t>
    </dgm:pt>
    <dgm:pt modelId="{4FE53654-72D0-594B-800D-E09EBD765DA8}" type="sibTrans" cxnId="{0A0964C0-E4F3-714B-A95F-9C5C13D2CCED}">
      <dgm:prSet/>
      <dgm:spPr/>
      <dgm:t>
        <a:bodyPr/>
        <a:lstStyle/>
        <a:p>
          <a:endParaRPr lang="zh-CN" altLang="en-US"/>
        </a:p>
      </dgm:t>
    </dgm:pt>
    <dgm:pt modelId="{2DD91562-2DAE-F242-A400-298BE12EA2C3}">
      <dgm:prSet phldrT="[文本]"/>
      <dgm:spPr/>
      <dgm:t>
        <a:bodyPr/>
        <a:lstStyle/>
        <a:p>
          <a:r>
            <a:rPr kumimoji="1" lang="en-US" altLang="zh-CN" dirty="0"/>
            <a:t>compatible </a:t>
          </a:r>
          <a:r>
            <a:rPr kumimoji="1" lang="en-US" altLang="zh-CN" dirty="0" err="1"/>
            <a:t>homographies</a:t>
          </a:r>
          <a:r>
            <a:rPr kumimoji="1" lang="en-US" altLang="zh-CN" dirty="0"/>
            <a:t> between multiple plane</a:t>
          </a:r>
          <a:r>
            <a:rPr kumimoji="1" lang="zh-CN" altLang="en-US" dirty="0"/>
            <a:t> </a:t>
          </a:r>
          <a:r>
            <a:rPr kumimoji="1" lang="en-US" altLang="zh-CN" dirty="0"/>
            <a:t>patches in an image pair.</a:t>
          </a:r>
          <a:endParaRPr lang="zh-CN" altLang="en-US" dirty="0"/>
        </a:p>
      </dgm:t>
    </dgm:pt>
    <dgm:pt modelId="{CBC7A5C8-E6F2-D441-962A-CBB87C8D380A}" type="parTrans" cxnId="{D7D25156-C2E4-E341-8BDE-1BCE661ECFC2}">
      <dgm:prSet/>
      <dgm:spPr/>
      <dgm:t>
        <a:bodyPr/>
        <a:lstStyle/>
        <a:p>
          <a:endParaRPr lang="zh-CN" altLang="en-US"/>
        </a:p>
      </dgm:t>
    </dgm:pt>
    <dgm:pt modelId="{2459B4DA-16E1-974C-B82F-E00FD28798B1}" type="sibTrans" cxnId="{D7D25156-C2E4-E341-8BDE-1BCE661ECFC2}">
      <dgm:prSet/>
      <dgm:spPr/>
      <dgm:t>
        <a:bodyPr/>
        <a:lstStyle/>
        <a:p>
          <a:endParaRPr lang="zh-CN" altLang="en-US"/>
        </a:p>
      </dgm:t>
    </dgm:pt>
    <dgm:pt modelId="{2330F354-E5D1-E443-8644-D4F1C4F5E3E9}">
      <dgm:prSet phldrT="[文本]"/>
      <dgm:spPr/>
      <dgm:t>
        <a:bodyPr/>
        <a:lstStyle/>
        <a:p>
          <a:r>
            <a:rPr lang="en-US" altLang="zh-CN" dirty="0"/>
            <a:t>Future</a:t>
          </a:r>
          <a:r>
            <a:rPr lang="zh-CN" altLang="en-US" dirty="0"/>
            <a:t> </a:t>
          </a:r>
          <a:r>
            <a:rPr lang="en-US" altLang="zh-CN" dirty="0"/>
            <a:t>Work</a:t>
          </a:r>
          <a:endParaRPr lang="zh-CN" altLang="en-US" dirty="0"/>
        </a:p>
      </dgm:t>
    </dgm:pt>
    <dgm:pt modelId="{8136F9BD-731B-4043-85E9-A2884472621C}" type="parTrans" cxnId="{C9E1E577-8876-7A45-96FC-A145D9F042B0}">
      <dgm:prSet/>
      <dgm:spPr/>
      <dgm:t>
        <a:bodyPr/>
        <a:lstStyle/>
        <a:p>
          <a:endParaRPr lang="zh-CN" altLang="en-US"/>
        </a:p>
      </dgm:t>
    </dgm:pt>
    <dgm:pt modelId="{0E1182FF-20EB-4E46-8D3F-BA90953F75F3}" type="sibTrans" cxnId="{C9E1E577-8876-7A45-96FC-A145D9F042B0}">
      <dgm:prSet/>
      <dgm:spPr/>
      <dgm:t>
        <a:bodyPr/>
        <a:lstStyle/>
        <a:p>
          <a:endParaRPr lang="zh-CN" altLang="en-US"/>
        </a:p>
      </dgm:t>
    </dgm:pt>
    <dgm:pt modelId="{70372A3B-DFA2-AC49-945E-C494DA36246A}">
      <dgm:prSet phldrT="[文本]"/>
      <dgm:spPr/>
      <dgm:t>
        <a:bodyPr/>
        <a:lstStyle/>
        <a:p>
          <a:r>
            <a:rPr kumimoji="1" lang="en-US" altLang="zh-CN" dirty="0"/>
            <a:t>following the camera path</a:t>
          </a:r>
          <a:endParaRPr lang="zh-CN" altLang="en-US" dirty="0"/>
        </a:p>
      </dgm:t>
    </dgm:pt>
    <dgm:pt modelId="{5BF49B35-3749-D44E-8261-D4ADE807A881}" type="parTrans" cxnId="{3A4F65AB-1EAA-D847-A77E-86C5C8C95612}">
      <dgm:prSet/>
      <dgm:spPr/>
      <dgm:t>
        <a:bodyPr/>
        <a:lstStyle/>
        <a:p>
          <a:endParaRPr lang="zh-CN" altLang="en-US"/>
        </a:p>
      </dgm:t>
    </dgm:pt>
    <dgm:pt modelId="{9251C5B7-7B86-2549-BC83-413EB4711DA0}" type="sibTrans" cxnId="{3A4F65AB-1EAA-D847-A77E-86C5C8C95612}">
      <dgm:prSet/>
      <dgm:spPr/>
      <dgm:t>
        <a:bodyPr/>
        <a:lstStyle/>
        <a:p>
          <a:endParaRPr lang="zh-CN" altLang="en-US"/>
        </a:p>
      </dgm:t>
    </dgm:pt>
    <dgm:pt modelId="{9BA38E84-C49A-9744-850E-17BDA143BA8B}">
      <dgm:prSet phldrT="[文本]"/>
      <dgm:spPr/>
      <dgm:t>
        <a:bodyPr/>
        <a:lstStyle/>
        <a:p>
          <a:r>
            <a:rPr lang="en-US" altLang="zh-CN" dirty="0"/>
            <a:t>camera</a:t>
          </a:r>
          <a:r>
            <a:rPr lang="zh-CN" altLang="en-US" dirty="0"/>
            <a:t> </a:t>
          </a:r>
          <a:r>
            <a:rPr lang="en-US" altLang="zh-CN" dirty="0"/>
            <a:t>calibration</a:t>
          </a:r>
          <a:endParaRPr lang="zh-CN" altLang="en-US" dirty="0"/>
        </a:p>
      </dgm:t>
    </dgm:pt>
    <dgm:pt modelId="{F031FC8C-4031-C848-A0CC-0B9C66C44A3B}" type="parTrans" cxnId="{4C3383D1-834A-0B48-8641-5E61B45B6FFD}">
      <dgm:prSet/>
      <dgm:spPr/>
      <dgm:t>
        <a:bodyPr/>
        <a:lstStyle/>
        <a:p>
          <a:endParaRPr lang="zh-CN" altLang="en-US"/>
        </a:p>
      </dgm:t>
    </dgm:pt>
    <dgm:pt modelId="{27EFE3B5-4485-AD4C-BB0B-7DAE03E3DD94}" type="sibTrans" cxnId="{4C3383D1-834A-0B48-8641-5E61B45B6FFD}">
      <dgm:prSet/>
      <dgm:spPr/>
      <dgm:t>
        <a:bodyPr/>
        <a:lstStyle/>
        <a:p>
          <a:endParaRPr lang="zh-CN" altLang="en-US"/>
        </a:p>
      </dgm:t>
    </dgm:pt>
    <dgm:pt modelId="{DD1367C5-BB8F-2945-B98A-1DEFF59EF4E3}">
      <dgm:prSet phldrT="[文本]"/>
      <dgm:spPr/>
      <dgm:t>
        <a:bodyPr/>
        <a:lstStyle/>
        <a:p>
          <a:r>
            <a:rPr lang="en-US" altLang="zh-CN" dirty="0"/>
            <a:t>3D</a:t>
          </a:r>
          <a:r>
            <a:rPr lang="zh-CN" altLang="en-US" dirty="0"/>
            <a:t> </a:t>
          </a:r>
          <a:r>
            <a:rPr lang="en-US" altLang="zh-CN" dirty="0"/>
            <a:t>reconstruction</a:t>
          </a:r>
          <a:endParaRPr lang="zh-CN" altLang="en-US" dirty="0"/>
        </a:p>
      </dgm:t>
    </dgm:pt>
    <dgm:pt modelId="{3B49A983-440E-B640-A7A5-6C39C4532F0E}" type="parTrans" cxnId="{D302E290-10DF-A049-AA63-B4D2A27BB6C6}">
      <dgm:prSet/>
      <dgm:spPr/>
      <dgm:t>
        <a:bodyPr/>
        <a:lstStyle/>
        <a:p>
          <a:endParaRPr lang="zh-CN" altLang="en-US"/>
        </a:p>
      </dgm:t>
    </dgm:pt>
    <dgm:pt modelId="{656AB499-1227-7847-B3A8-3FF573A9869B}" type="sibTrans" cxnId="{D302E290-10DF-A049-AA63-B4D2A27BB6C6}">
      <dgm:prSet/>
      <dgm:spPr/>
      <dgm:t>
        <a:bodyPr/>
        <a:lstStyle/>
        <a:p>
          <a:endParaRPr lang="zh-CN" altLang="en-US"/>
        </a:p>
      </dgm:t>
    </dgm:pt>
    <dgm:pt modelId="{BD015D17-1BB9-5D44-8947-80C24C65D165}" type="pres">
      <dgm:prSet presAssocID="{FDE94C4E-B05D-3D42-A36E-6508EFC645C4}" presName="Name0" presStyleCnt="0">
        <dgm:presLayoutVars>
          <dgm:dir/>
          <dgm:animLvl val="lvl"/>
          <dgm:resizeHandles val="exact"/>
        </dgm:presLayoutVars>
      </dgm:prSet>
      <dgm:spPr/>
    </dgm:pt>
    <dgm:pt modelId="{7024AD2D-8FFA-0948-8523-813AAA01CE79}" type="pres">
      <dgm:prSet presAssocID="{F7A349A2-CB25-2E4F-ABA9-EF6F12760D54}" presName="linNode" presStyleCnt="0"/>
      <dgm:spPr/>
    </dgm:pt>
    <dgm:pt modelId="{A534B5DE-09AA-8247-A566-548F40BC197B}" type="pres">
      <dgm:prSet presAssocID="{F7A349A2-CB25-2E4F-ABA9-EF6F12760D5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E298A2C-D431-2446-BE7C-CA822913287C}" type="pres">
      <dgm:prSet presAssocID="{F7A349A2-CB25-2E4F-ABA9-EF6F12760D54}" presName="descendantText" presStyleLbl="alignAccFollowNode1" presStyleIdx="0" presStyleCnt="3">
        <dgm:presLayoutVars>
          <dgm:bulletEnabled val="1"/>
        </dgm:presLayoutVars>
      </dgm:prSet>
      <dgm:spPr/>
    </dgm:pt>
    <dgm:pt modelId="{C1B91413-1942-2949-8D78-D31F51C7EAA6}" type="pres">
      <dgm:prSet presAssocID="{46FE3F7E-2F98-9043-ADEC-6A50394EAFE8}" presName="sp" presStyleCnt="0"/>
      <dgm:spPr/>
    </dgm:pt>
    <dgm:pt modelId="{51C04951-CC10-304C-8B7F-7E7DD47E72B2}" type="pres">
      <dgm:prSet presAssocID="{56F5320F-5F09-8249-8D5B-45F7E641A9AC}" presName="linNode" presStyleCnt="0"/>
      <dgm:spPr/>
    </dgm:pt>
    <dgm:pt modelId="{E98BB3C0-A40E-4C49-B69F-EB0233668CA3}" type="pres">
      <dgm:prSet presAssocID="{56F5320F-5F09-8249-8D5B-45F7E641A9A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2428483-9A84-BD4C-B933-CFD66BF09441}" type="pres">
      <dgm:prSet presAssocID="{56F5320F-5F09-8249-8D5B-45F7E641A9AC}" presName="descendantText" presStyleLbl="alignAccFollowNode1" presStyleIdx="1" presStyleCnt="3">
        <dgm:presLayoutVars>
          <dgm:bulletEnabled val="1"/>
        </dgm:presLayoutVars>
      </dgm:prSet>
      <dgm:spPr/>
    </dgm:pt>
    <dgm:pt modelId="{6911A5E4-C264-764B-8906-52B85236F184}" type="pres">
      <dgm:prSet presAssocID="{4FE53654-72D0-594B-800D-E09EBD765DA8}" presName="sp" presStyleCnt="0"/>
      <dgm:spPr/>
    </dgm:pt>
    <dgm:pt modelId="{4EE102C4-8AA7-534E-B5EB-D69C1EE852FB}" type="pres">
      <dgm:prSet presAssocID="{2330F354-E5D1-E443-8644-D4F1C4F5E3E9}" presName="linNode" presStyleCnt="0"/>
      <dgm:spPr/>
    </dgm:pt>
    <dgm:pt modelId="{75B28651-161C-BD49-B1CD-176F630CE43F}" type="pres">
      <dgm:prSet presAssocID="{2330F354-E5D1-E443-8644-D4F1C4F5E3E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6FCBAF9-0278-B241-99B2-1F90B0C749E9}" type="pres">
      <dgm:prSet presAssocID="{2330F354-E5D1-E443-8644-D4F1C4F5E3E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CF45327-D0B7-FF43-B231-F4F3C45AA5DB}" type="presOf" srcId="{FDE94C4E-B05D-3D42-A36E-6508EFC645C4}" destId="{BD015D17-1BB9-5D44-8947-80C24C65D165}" srcOrd="0" destOrd="0" presId="urn:microsoft.com/office/officeart/2005/8/layout/vList5"/>
    <dgm:cxn modelId="{D5E54D29-4D6E-5E4A-9907-1712E8BD4D29}" srcId="{F7A349A2-CB25-2E4F-ABA9-EF6F12760D54}" destId="{DB38A547-06DD-7147-9078-4D1DC6B90E39}" srcOrd="0" destOrd="0" parTransId="{4AAD1BD0-4670-E54A-A843-D3A9379B93EA}" sibTransId="{9D83B812-2703-FA40-8DFE-2252BFC230C0}"/>
    <dgm:cxn modelId="{3342992A-B0A4-F147-9EF8-AA8C9D04E9D5}" type="presOf" srcId="{DD1367C5-BB8F-2945-B98A-1DEFF59EF4E3}" destId="{06FCBAF9-0278-B241-99B2-1F90B0C749E9}" srcOrd="0" destOrd="2" presId="urn:microsoft.com/office/officeart/2005/8/layout/vList5"/>
    <dgm:cxn modelId="{43ACB93B-3F63-AF46-98E2-FD15A09E4AFE}" type="presOf" srcId="{70372A3B-DFA2-AC49-945E-C494DA36246A}" destId="{06FCBAF9-0278-B241-99B2-1F90B0C749E9}" srcOrd="0" destOrd="0" presId="urn:microsoft.com/office/officeart/2005/8/layout/vList5"/>
    <dgm:cxn modelId="{D7D25156-C2E4-E341-8BDE-1BCE661ECFC2}" srcId="{56F5320F-5F09-8249-8D5B-45F7E641A9AC}" destId="{2DD91562-2DAE-F242-A400-298BE12EA2C3}" srcOrd="0" destOrd="0" parTransId="{CBC7A5C8-E6F2-D441-962A-CBB87C8D380A}" sibTransId="{2459B4DA-16E1-974C-B82F-E00FD28798B1}"/>
    <dgm:cxn modelId="{71FC0E66-A1BC-E841-BCDA-8C576F601A95}" type="presOf" srcId="{56F5320F-5F09-8249-8D5B-45F7E641A9AC}" destId="{E98BB3C0-A40E-4C49-B69F-EB0233668CA3}" srcOrd="0" destOrd="0" presId="urn:microsoft.com/office/officeart/2005/8/layout/vList5"/>
    <dgm:cxn modelId="{E2D01666-E4F9-4B4F-A71E-9B62C924C03D}" type="presOf" srcId="{9BA38E84-C49A-9744-850E-17BDA143BA8B}" destId="{06FCBAF9-0278-B241-99B2-1F90B0C749E9}" srcOrd="0" destOrd="1" presId="urn:microsoft.com/office/officeart/2005/8/layout/vList5"/>
    <dgm:cxn modelId="{C9E1E577-8876-7A45-96FC-A145D9F042B0}" srcId="{FDE94C4E-B05D-3D42-A36E-6508EFC645C4}" destId="{2330F354-E5D1-E443-8644-D4F1C4F5E3E9}" srcOrd="2" destOrd="0" parTransId="{8136F9BD-731B-4043-85E9-A2884472621C}" sibTransId="{0E1182FF-20EB-4E46-8D3F-BA90953F75F3}"/>
    <dgm:cxn modelId="{D302E290-10DF-A049-AA63-B4D2A27BB6C6}" srcId="{2330F354-E5D1-E443-8644-D4F1C4F5E3E9}" destId="{DD1367C5-BB8F-2945-B98A-1DEFF59EF4E3}" srcOrd="2" destOrd="0" parTransId="{3B49A983-440E-B640-A7A5-6C39C4532F0E}" sibTransId="{656AB499-1227-7847-B3A8-3FF573A9869B}"/>
    <dgm:cxn modelId="{8E86F7A8-588E-344F-B128-CE89B25E689E}" srcId="{FDE94C4E-B05D-3D42-A36E-6508EFC645C4}" destId="{F7A349A2-CB25-2E4F-ABA9-EF6F12760D54}" srcOrd="0" destOrd="0" parTransId="{CE20C712-6E3C-D749-9EBE-EBAEBF94238F}" sibTransId="{46FE3F7E-2F98-9043-ADEC-6A50394EAFE8}"/>
    <dgm:cxn modelId="{3A4F65AB-1EAA-D847-A77E-86C5C8C95612}" srcId="{2330F354-E5D1-E443-8644-D4F1C4F5E3E9}" destId="{70372A3B-DFA2-AC49-945E-C494DA36246A}" srcOrd="0" destOrd="0" parTransId="{5BF49B35-3749-D44E-8261-D4ADE807A881}" sibTransId="{9251C5B7-7B86-2549-BC83-413EB4711DA0}"/>
    <dgm:cxn modelId="{0A0964C0-E4F3-714B-A95F-9C5C13D2CCED}" srcId="{FDE94C4E-B05D-3D42-A36E-6508EFC645C4}" destId="{56F5320F-5F09-8249-8D5B-45F7E641A9AC}" srcOrd="1" destOrd="0" parTransId="{D6452E0B-64E0-AE4F-A401-D3C4FE0420E5}" sibTransId="{4FE53654-72D0-594B-800D-E09EBD765DA8}"/>
    <dgm:cxn modelId="{35BB6FCC-902E-A240-9FED-57B69C33CFEC}" type="presOf" srcId="{2330F354-E5D1-E443-8644-D4F1C4F5E3E9}" destId="{75B28651-161C-BD49-B1CD-176F630CE43F}" srcOrd="0" destOrd="0" presId="urn:microsoft.com/office/officeart/2005/8/layout/vList5"/>
    <dgm:cxn modelId="{4C3383D1-834A-0B48-8641-5E61B45B6FFD}" srcId="{2330F354-E5D1-E443-8644-D4F1C4F5E3E9}" destId="{9BA38E84-C49A-9744-850E-17BDA143BA8B}" srcOrd="1" destOrd="0" parTransId="{F031FC8C-4031-C848-A0CC-0B9C66C44A3B}" sibTransId="{27EFE3B5-4485-AD4C-BB0B-7DAE03E3DD94}"/>
    <dgm:cxn modelId="{F65DD4DB-2FE3-E842-9F84-77F0DFDEB637}" type="presOf" srcId="{DB38A547-06DD-7147-9078-4D1DC6B90E39}" destId="{EE298A2C-D431-2446-BE7C-CA822913287C}" srcOrd="0" destOrd="0" presId="urn:microsoft.com/office/officeart/2005/8/layout/vList5"/>
    <dgm:cxn modelId="{0349D8E9-62F9-ED4E-9175-22D1DEBCF743}" type="presOf" srcId="{F7A349A2-CB25-2E4F-ABA9-EF6F12760D54}" destId="{A534B5DE-09AA-8247-A566-548F40BC197B}" srcOrd="0" destOrd="0" presId="urn:microsoft.com/office/officeart/2005/8/layout/vList5"/>
    <dgm:cxn modelId="{EC458CEF-58BD-BE4E-8358-A262C1D7D7E4}" type="presOf" srcId="{2DD91562-2DAE-F242-A400-298BE12EA2C3}" destId="{42428483-9A84-BD4C-B933-CFD66BF09441}" srcOrd="0" destOrd="0" presId="urn:microsoft.com/office/officeart/2005/8/layout/vList5"/>
    <dgm:cxn modelId="{D79298D6-47A6-D646-B9D9-6907321F2CB7}" type="presParOf" srcId="{BD015D17-1BB9-5D44-8947-80C24C65D165}" destId="{7024AD2D-8FFA-0948-8523-813AAA01CE79}" srcOrd="0" destOrd="0" presId="urn:microsoft.com/office/officeart/2005/8/layout/vList5"/>
    <dgm:cxn modelId="{FDBF86C1-3058-A74B-B6C4-FE409A85D2E8}" type="presParOf" srcId="{7024AD2D-8FFA-0948-8523-813AAA01CE79}" destId="{A534B5DE-09AA-8247-A566-548F40BC197B}" srcOrd="0" destOrd="0" presId="urn:microsoft.com/office/officeart/2005/8/layout/vList5"/>
    <dgm:cxn modelId="{B2E0A5B5-871E-1547-88AB-3D01B0720A1F}" type="presParOf" srcId="{7024AD2D-8FFA-0948-8523-813AAA01CE79}" destId="{EE298A2C-D431-2446-BE7C-CA822913287C}" srcOrd="1" destOrd="0" presId="urn:microsoft.com/office/officeart/2005/8/layout/vList5"/>
    <dgm:cxn modelId="{DC1B3BCE-969B-4F43-A8A3-88F18DC7F91A}" type="presParOf" srcId="{BD015D17-1BB9-5D44-8947-80C24C65D165}" destId="{C1B91413-1942-2949-8D78-D31F51C7EAA6}" srcOrd="1" destOrd="0" presId="urn:microsoft.com/office/officeart/2005/8/layout/vList5"/>
    <dgm:cxn modelId="{9404B770-2802-3E49-83A2-18594443556B}" type="presParOf" srcId="{BD015D17-1BB9-5D44-8947-80C24C65D165}" destId="{51C04951-CC10-304C-8B7F-7E7DD47E72B2}" srcOrd="2" destOrd="0" presId="urn:microsoft.com/office/officeart/2005/8/layout/vList5"/>
    <dgm:cxn modelId="{7C71427A-4FEC-A94D-9C97-CA2130734C0C}" type="presParOf" srcId="{51C04951-CC10-304C-8B7F-7E7DD47E72B2}" destId="{E98BB3C0-A40E-4C49-B69F-EB0233668CA3}" srcOrd="0" destOrd="0" presId="urn:microsoft.com/office/officeart/2005/8/layout/vList5"/>
    <dgm:cxn modelId="{18AF6B0E-2226-BF49-B325-5678AA4FC508}" type="presParOf" srcId="{51C04951-CC10-304C-8B7F-7E7DD47E72B2}" destId="{42428483-9A84-BD4C-B933-CFD66BF09441}" srcOrd="1" destOrd="0" presId="urn:microsoft.com/office/officeart/2005/8/layout/vList5"/>
    <dgm:cxn modelId="{5FC50C61-3497-D34F-B786-B099C59054E8}" type="presParOf" srcId="{BD015D17-1BB9-5D44-8947-80C24C65D165}" destId="{6911A5E4-C264-764B-8906-52B85236F184}" srcOrd="3" destOrd="0" presId="urn:microsoft.com/office/officeart/2005/8/layout/vList5"/>
    <dgm:cxn modelId="{B27699CA-1CC9-5E4A-8D04-9FCF27565CDB}" type="presParOf" srcId="{BD015D17-1BB9-5D44-8947-80C24C65D165}" destId="{4EE102C4-8AA7-534E-B5EB-D69C1EE852FB}" srcOrd="4" destOrd="0" presId="urn:microsoft.com/office/officeart/2005/8/layout/vList5"/>
    <dgm:cxn modelId="{A301A8F7-8029-8249-A696-1F2F782A5135}" type="presParOf" srcId="{4EE102C4-8AA7-534E-B5EB-D69C1EE852FB}" destId="{75B28651-161C-BD49-B1CD-176F630CE43F}" srcOrd="0" destOrd="0" presId="urn:microsoft.com/office/officeart/2005/8/layout/vList5"/>
    <dgm:cxn modelId="{C1552EB0-DECD-DC41-B231-DDF1B852591F}" type="presParOf" srcId="{4EE102C4-8AA7-534E-B5EB-D69C1EE852FB}" destId="{06FCBAF9-0278-B241-99B2-1F90B0C749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4CBB46-A82B-48EE-BBE1-0B7F86A60C6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EE46A1-E136-4363-8185-B110E15C8AEC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/>
            <a:t>Introduction</a:t>
          </a:r>
          <a:endParaRPr lang="en-US" sz="3600" dirty="0"/>
        </a:p>
      </dgm:t>
    </dgm:pt>
    <dgm:pt modelId="{A232BC49-5A47-4D39-9E5B-B88A799FC0C1}" type="parTrans" cxnId="{5769DDAD-F848-4F9A-8843-35E835256BAC}">
      <dgm:prSet/>
      <dgm:spPr/>
      <dgm:t>
        <a:bodyPr/>
        <a:lstStyle/>
        <a:p>
          <a:endParaRPr lang="en-US"/>
        </a:p>
      </dgm:t>
    </dgm:pt>
    <dgm:pt modelId="{C2C7478F-90D8-4601-916D-A548690E5F63}" type="sibTrans" cxnId="{5769DDAD-F848-4F9A-8843-35E835256BAC}">
      <dgm:prSet/>
      <dgm:spPr/>
      <dgm:t>
        <a:bodyPr/>
        <a:lstStyle/>
        <a:p>
          <a:endParaRPr lang="en-US"/>
        </a:p>
      </dgm:t>
    </dgm:pt>
    <dgm:pt modelId="{F3301BC1-1E86-45CB-B39D-07C1F72F7DE2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altLang="zh-CN" sz="3600" dirty="0">
              <a:solidFill>
                <a:srgbClr val="FF0000"/>
              </a:solidFill>
            </a:rPr>
            <a:t>Background</a:t>
          </a:r>
        </a:p>
      </dgm:t>
    </dgm:pt>
    <dgm:pt modelId="{EAB556C2-B210-4EF9-A0C3-7F11B9F75A29}" type="parTrans" cxnId="{6F1FE436-7A67-4B1F-9ED9-5338B6A71E2D}">
      <dgm:prSet/>
      <dgm:spPr/>
      <dgm:t>
        <a:bodyPr/>
        <a:lstStyle/>
        <a:p>
          <a:endParaRPr lang="en-US"/>
        </a:p>
      </dgm:t>
    </dgm:pt>
    <dgm:pt modelId="{C6841838-6BAA-41C5-B9D9-11839B5C78C3}" type="sibTrans" cxnId="{6F1FE436-7A67-4B1F-9ED9-5338B6A71E2D}">
      <dgm:prSet/>
      <dgm:spPr/>
      <dgm:t>
        <a:bodyPr/>
        <a:lstStyle/>
        <a:p>
          <a:endParaRPr lang="en-US"/>
        </a:p>
      </dgm:t>
    </dgm:pt>
    <dgm:pt modelId="{44B47823-C607-4E27-A490-5FAB8D7B4CC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3600" dirty="0"/>
            <a:t>Method</a:t>
          </a:r>
        </a:p>
      </dgm:t>
    </dgm:pt>
    <dgm:pt modelId="{1F66EB6F-6C1A-42DD-8CD6-2AB81861AE94}" type="parTrans" cxnId="{FAE18395-0F24-4159-8D3A-C68D69E1B5B8}">
      <dgm:prSet/>
      <dgm:spPr/>
      <dgm:t>
        <a:bodyPr/>
        <a:lstStyle/>
        <a:p>
          <a:endParaRPr lang="en-US"/>
        </a:p>
      </dgm:t>
    </dgm:pt>
    <dgm:pt modelId="{DD9AF78D-8862-4CF2-B78D-EEBC46EEF439}" type="sibTrans" cxnId="{FAE18395-0F24-4159-8D3A-C68D69E1B5B8}">
      <dgm:prSet/>
      <dgm:spPr/>
      <dgm:t>
        <a:bodyPr/>
        <a:lstStyle/>
        <a:p>
          <a:endParaRPr lang="en-US"/>
        </a:p>
      </dgm:t>
    </dgm:pt>
    <dgm:pt modelId="{CC64FDD6-9653-4AF1-B0E5-15D2AC3707E4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altLang="zh-CN" sz="3600" dirty="0"/>
            <a:t>Evaluation</a:t>
          </a:r>
          <a:endParaRPr lang="en-US" sz="3600" dirty="0"/>
        </a:p>
      </dgm:t>
    </dgm:pt>
    <dgm:pt modelId="{61062781-B341-4C00-BA29-7CF15A8D8C39}" type="parTrans" cxnId="{070DF361-049D-4B8F-A5DB-97B481092B5F}">
      <dgm:prSet/>
      <dgm:spPr/>
      <dgm:t>
        <a:bodyPr/>
        <a:lstStyle/>
        <a:p>
          <a:endParaRPr lang="en-US"/>
        </a:p>
      </dgm:t>
    </dgm:pt>
    <dgm:pt modelId="{1F35888B-872E-4C53-B201-E66430FA20EC}" type="sibTrans" cxnId="{070DF361-049D-4B8F-A5DB-97B481092B5F}">
      <dgm:prSet/>
      <dgm:spPr/>
      <dgm:t>
        <a:bodyPr/>
        <a:lstStyle/>
        <a:p>
          <a:endParaRPr lang="en-US"/>
        </a:p>
      </dgm:t>
    </dgm:pt>
    <dgm:pt modelId="{5ED6D2BC-C485-D745-9A7E-16DF08F25B62}" type="pres">
      <dgm:prSet presAssocID="{B04CBB46-A82B-48EE-BBE1-0B7F86A60C6B}" presName="vert0" presStyleCnt="0">
        <dgm:presLayoutVars>
          <dgm:dir/>
          <dgm:animOne val="branch"/>
          <dgm:animLvl val="lvl"/>
        </dgm:presLayoutVars>
      </dgm:prSet>
      <dgm:spPr/>
    </dgm:pt>
    <dgm:pt modelId="{052FDD04-8CE9-B44B-832E-A685FB1D1328}" type="pres">
      <dgm:prSet presAssocID="{F0EE46A1-E136-4363-8185-B110E15C8AEC}" presName="thickLine" presStyleLbl="alignNode1" presStyleIdx="0" presStyleCnt="4"/>
      <dgm:spPr/>
    </dgm:pt>
    <dgm:pt modelId="{9A0FD661-913F-164F-A6B7-D66D7BC90525}" type="pres">
      <dgm:prSet presAssocID="{F0EE46A1-E136-4363-8185-B110E15C8AEC}" presName="horz1" presStyleCnt="0"/>
      <dgm:spPr/>
    </dgm:pt>
    <dgm:pt modelId="{3E94937E-728D-9C43-AB4F-6C6FA96DBB00}" type="pres">
      <dgm:prSet presAssocID="{F0EE46A1-E136-4363-8185-B110E15C8AEC}" presName="tx1" presStyleLbl="revTx" presStyleIdx="0" presStyleCnt="4"/>
      <dgm:spPr/>
    </dgm:pt>
    <dgm:pt modelId="{D24B9442-62C0-D547-8F5C-4660EEB4B8BC}" type="pres">
      <dgm:prSet presAssocID="{F0EE46A1-E136-4363-8185-B110E15C8AEC}" presName="vert1" presStyleCnt="0"/>
      <dgm:spPr/>
    </dgm:pt>
    <dgm:pt modelId="{21BCA3ED-F89E-9246-86A5-8871E21FFCFE}" type="pres">
      <dgm:prSet presAssocID="{F3301BC1-1E86-45CB-B39D-07C1F72F7DE2}" presName="thickLine" presStyleLbl="alignNode1" presStyleIdx="1" presStyleCnt="4"/>
      <dgm:spPr/>
    </dgm:pt>
    <dgm:pt modelId="{0081949B-9B39-B541-88F9-CECBE6943484}" type="pres">
      <dgm:prSet presAssocID="{F3301BC1-1E86-45CB-B39D-07C1F72F7DE2}" presName="horz1" presStyleCnt="0"/>
      <dgm:spPr/>
    </dgm:pt>
    <dgm:pt modelId="{40D0B40F-AD8C-1B47-8CCC-31E8AC1D190C}" type="pres">
      <dgm:prSet presAssocID="{F3301BC1-1E86-45CB-B39D-07C1F72F7DE2}" presName="tx1" presStyleLbl="revTx" presStyleIdx="1" presStyleCnt="4"/>
      <dgm:spPr/>
    </dgm:pt>
    <dgm:pt modelId="{909FA1C7-E263-3E41-8BD6-51956CD283BE}" type="pres">
      <dgm:prSet presAssocID="{F3301BC1-1E86-45CB-B39D-07C1F72F7DE2}" presName="vert1" presStyleCnt="0"/>
      <dgm:spPr/>
    </dgm:pt>
    <dgm:pt modelId="{A4335AA9-7595-6848-8E2E-F6EF7D035D89}" type="pres">
      <dgm:prSet presAssocID="{44B47823-C607-4E27-A490-5FAB8D7B4CC5}" presName="thickLine" presStyleLbl="alignNode1" presStyleIdx="2" presStyleCnt="4"/>
      <dgm:spPr/>
    </dgm:pt>
    <dgm:pt modelId="{408188FF-CC36-9545-83A9-86BDEBC54E41}" type="pres">
      <dgm:prSet presAssocID="{44B47823-C607-4E27-A490-5FAB8D7B4CC5}" presName="horz1" presStyleCnt="0"/>
      <dgm:spPr/>
    </dgm:pt>
    <dgm:pt modelId="{7D0CCE8E-6A85-BF44-BB64-79CAC11BB9BE}" type="pres">
      <dgm:prSet presAssocID="{44B47823-C607-4E27-A490-5FAB8D7B4CC5}" presName="tx1" presStyleLbl="revTx" presStyleIdx="2" presStyleCnt="4"/>
      <dgm:spPr/>
    </dgm:pt>
    <dgm:pt modelId="{956BB160-DE4A-9546-A126-9F546FAB82F4}" type="pres">
      <dgm:prSet presAssocID="{44B47823-C607-4E27-A490-5FAB8D7B4CC5}" presName="vert1" presStyleCnt="0"/>
      <dgm:spPr/>
    </dgm:pt>
    <dgm:pt modelId="{93ED8EC1-B19B-F146-AC98-EAB60F14B556}" type="pres">
      <dgm:prSet presAssocID="{CC64FDD6-9653-4AF1-B0E5-15D2AC3707E4}" presName="thickLine" presStyleLbl="alignNode1" presStyleIdx="3" presStyleCnt="4"/>
      <dgm:spPr/>
    </dgm:pt>
    <dgm:pt modelId="{2288DB9F-7231-C84B-8B54-6B693788F096}" type="pres">
      <dgm:prSet presAssocID="{CC64FDD6-9653-4AF1-B0E5-15D2AC3707E4}" presName="horz1" presStyleCnt="0"/>
      <dgm:spPr/>
    </dgm:pt>
    <dgm:pt modelId="{E9283846-E492-9F45-A590-6637ABCAE7C9}" type="pres">
      <dgm:prSet presAssocID="{CC64FDD6-9653-4AF1-B0E5-15D2AC3707E4}" presName="tx1" presStyleLbl="revTx" presStyleIdx="3" presStyleCnt="4"/>
      <dgm:spPr/>
    </dgm:pt>
    <dgm:pt modelId="{65906367-B455-8A45-995C-2A4224EFE0FD}" type="pres">
      <dgm:prSet presAssocID="{CC64FDD6-9653-4AF1-B0E5-15D2AC3707E4}" presName="vert1" presStyleCnt="0"/>
      <dgm:spPr/>
    </dgm:pt>
  </dgm:ptLst>
  <dgm:cxnLst>
    <dgm:cxn modelId="{5F5C0500-5F00-0145-BCED-C81B48EBEEB4}" type="presOf" srcId="{B04CBB46-A82B-48EE-BBE1-0B7F86A60C6B}" destId="{5ED6D2BC-C485-D745-9A7E-16DF08F25B62}" srcOrd="0" destOrd="0" presId="urn:microsoft.com/office/officeart/2008/layout/LinedList"/>
    <dgm:cxn modelId="{B8DE9736-5128-D943-A7C3-6FE8275DCAE0}" type="presOf" srcId="{F3301BC1-1E86-45CB-B39D-07C1F72F7DE2}" destId="{40D0B40F-AD8C-1B47-8CCC-31E8AC1D190C}" srcOrd="0" destOrd="0" presId="urn:microsoft.com/office/officeart/2008/layout/LinedList"/>
    <dgm:cxn modelId="{6F1FE436-7A67-4B1F-9ED9-5338B6A71E2D}" srcId="{B04CBB46-A82B-48EE-BBE1-0B7F86A60C6B}" destId="{F3301BC1-1E86-45CB-B39D-07C1F72F7DE2}" srcOrd="1" destOrd="0" parTransId="{EAB556C2-B210-4EF9-A0C3-7F11B9F75A29}" sibTransId="{C6841838-6BAA-41C5-B9D9-11839B5C78C3}"/>
    <dgm:cxn modelId="{070DF361-049D-4B8F-A5DB-97B481092B5F}" srcId="{B04CBB46-A82B-48EE-BBE1-0B7F86A60C6B}" destId="{CC64FDD6-9653-4AF1-B0E5-15D2AC3707E4}" srcOrd="3" destOrd="0" parTransId="{61062781-B341-4C00-BA29-7CF15A8D8C39}" sibTransId="{1F35888B-872E-4C53-B201-E66430FA20EC}"/>
    <dgm:cxn modelId="{3626F67B-B0DB-8241-82CF-0F66FB32B9AA}" type="presOf" srcId="{F0EE46A1-E136-4363-8185-B110E15C8AEC}" destId="{3E94937E-728D-9C43-AB4F-6C6FA96DBB00}" srcOrd="0" destOrd="0" presId="urn:microsoft.com/office/officeart/2008/layout/LinedList"/>
    <dgm:cxn modelId="{A6835588-3E6F-704B-8D4D-5E2ADCAD06F2}" type="presOf" srcId="{CC64FDD6-9653-4AF1-B0E5-15D2AC3707E4}" destId="{E9283846-E492-9F45-A590-6637ABCAE7C9}" srcOrd="0" destOrd="0" presId="urn:microsoft.com/office/officeart/2008/layout/LinedList"/>
    <dgm:cxn modelId="{FAE18395-0F24-4159-8D3A-C68D69E1B5B8}" srcId="{B04CBB46-A82B-48EE-BBE1-0B7F86A60C6B}" destId="{44B47823-C607-4E27-A490-5FAB8D7B4CC5}" srcOrd="2" destOrd="0" parTransId="{1F66EB6F-6C1A-42DD-8CD6-2AB81861AE94}" sibTransId="{DD9AF78D-8862-4CF2-B78D-EEBC46EEF439}"/>
    <dgm:cxn modelId="{5769DDAD-F848-4F9A-8843-35E835256BAC}" srcId="{B04CBB46-A82B-48EE-BBE1-0B7F86A60C6B}" destId="{F0EE46A1-E136-4363-8185-B110E15C8AEC}" srcOrd="0" destOrd="0" parTransId="{A232BC49-5A47-4D39-9E5B-B88A799FC0C1}" sibTransId="{C2C7478F-90D8-4601-916D-A548690E5F63}"/>
    <dgm:cxn modelId="{2CEB84DB-359A-2F4A-9076-805AD00184BE}" type="presOf" srcId="{44B47823-C607-4E27-A490-5FAB8D7B4CC5}" destId="{7D0CCE8E-6A85-BF44-BB64-79CAC11BB9BE}" srcOrd="0" destOrd="0" presId="urn:microsoft.com/office/officeart/2008/layout/LinedList"/>
    <dgm:cxn modelId="{6F496C1B-2604-0E4F-AE91-8DEB4243F41C}" type="presParOf" srcId="{5ED6D2BC-C485-D745-9A7E-16DF08F25B62}" destId="{052FDD04-8CE9-B44B-832E-A685FB1D1328}" srcOrd="0" destOrd="0" presId="urn:microsoft.com/office/officeart/2008/layout/LinedList"/>
    <dgm:cxn modelId="{B618699B-E383-D444-BCFB-6C6D30EFC6B9}" type="presParOf" srcId="{5ED6D2BC-C485-D745-9A7E-16DF08F25B62}" destId="{9A0FD661-913F-164F-A6B7-D66D7BC90525}" srcOrd="1" destOrd="0" presId="urn:microsoft.com/office/officeart/2008/layout/LinedList"/>
    <dgm:cxn modelId="{34B3D1C8-60F5-2842-8CE6-F6F98DAAE0AD}" type="presParOf" srcId="{9A0FD661-913F-164F-A6B7-D66D7BC90525}" destId="{3E94937E-728D-9C43-AB4F-6C6FA96DBB00}" srcOrd="0" destOrd="0" presId="urn:microsoft.com/office/officeart/2008/layout/LinedList"/>
    <dgm:cxn modelId="{9F0D243F-5EBC-204F-9AA9-487146C05ADD}" type="presParOf" srcId="{9A0FD661-913F-164F-A6B7-D66D7BC90525}" destId="{D24B9442-62C0-D547-8F5C-4660EEB4B8BC}" srcOrd="1" destOrd="0" presId="urn:microsoft.com/office/officeart/2008/layout/LinedList"/>
    <dgm:cxn modelId="{56177501-E2EE-1A44-A795-FCFEF556C3FB}" type="presParOf" srcId="{5ED6D2BC-C485-D745-9A7E-16DF08F25B62}" destId="{21BCA3ED-F89E-9246-86A5-8871E21FFCFE}" srcOrd="2" destOrd="0" presId="urn:microsoft.com/office/officeart/2008/layout/LinedList"/>
    <dgm:cxn modelId="{54B677D0-F9F2-F041-9A2D-71B937095745}" type="presParOf" srcId="{5ED6D2BC-C485-D745-9A7E-16DF08F25B62}" destId="{0081949B-9B39-B541-88F9-CECBE6943484}" srcOrd="3" destOrd="0" presId="urn:microsoft.com/office/officeart/2008/layout/LinedList"/>
    <dgm:cxn modelId="{6ABD5717-3295-114F-B30A-FB15061FA0A4}" type="presParOf" srcId="{0081949B-9B39-B541-88F9-CECBE6943484}" destId="{40D0B40F-AD8C-1B47-8CCC-31E8AC1D190C}" srcOrd="0" destOrd="0" presId="urn:microsoft.com/office/officeart/2008/layout/LinedList"/>
    <dgm:cxn modelId="{BFCDA9A8-7088-C04A-85EA-2702EA39D355}" type="presParOf" srcId="{0081949B-9B39-B541-88F9-CECBE6943484}" destId="{909FA1C7-E263-3E41-8BD6-51956CD283BE}" srcOrd="1" destOrd="0" presId="urn:microsoft.com/office/officeart/2008/layout/LinedList"/>
    <dgm:cxn modelId="{A1882811-C4D2-324A-BEDE-9F9678BA678D}" type="presParOf" srcId="{5ED6D2BC-C485-D745-9A7E-16DF08F25B62}" destId="{A4335AA9-7595-6848-8E2E-F6EF7D035D89}" srcOrd="4" destOrd="0" presId="urn:microsoft.com/office/officeart/2008/layout/LinedList"/>
    <dgm:cxn modelId="{939977FF-657D-3E40-AF48-65F2FB7A3726}" type="presParOf" srcId="{5ED6D2BC-C485-D745-9A7E-16DF08F25B62}" destId="{408188FF-CC36-9545-83A9-86BDEBC54E41}" srcOrd="5" destOrd="0" presId="urn:microsoft.com/office/officeart/2008/layout/LinedList"/>
    <dgm:cxn modelId="{FFF39743-6C82-604F-8539-0CE245520D0F}" type="presParOf" srcId="{408188FF-CC36-9545-83A9-86BDEBC54E41}" destId="{7D0CCE8E-6A85-BF44-BB64-79CAC11BB9BE}" srcOrd="0" destOrd="0" presId="urn:microsoft.com/office/officeart/2008/layout/LinedList"/>
    <dgm:cxn modelId="{BC2D779A-3614-F54E-B489-27814D80DCF4}" type="presParOf" srcId="{408188FF-CC36-9545-83A9-86BDEBC54E41}" destId="{956BB160-DE4A-9546-A126-9F546FAB82F4}" srcOrd="1" destOrd="0" presId="urn:microsoft.com/office/officeart/2008/layout/LinedList"/>
    <dgm:cxn modelId="{88C1323E-F80C-5049-874A-8538219C0BEB}" type="presParOf" srcId="{5ED6D2BC-C485-D745-9A7E-16DF08F25B62}" destId="{93ED8EC1-B19B-F146-AC98-EAB60F14B556}" srcOrd="6" destOrd="0" presId="urn:microsoft.com/office/officeart/2008/layout/LinedList"/>
    <dgm:cxn modelId="{647160B1-86EF-1748-BA2D-F556B3192D81}" type="presParOf" srcId="{5ED6D2BC-C485-D745-9A7E-16DF08F25B62}" destId="{2288DB9F-7231-C84B-8B54-6B693788F096}" srcOrd="7" destOrd="0" presId="urn:microsoft.com/office/officeart/2008/layout/LinedList"/>
    <dgm:cxn modelId="{BD2B83CF-6D49-6E4E-8B90-AE71457C5C85}" type="presParOf" srcId="{2288DB9F-7231-C84B-8B54-6B693788F096}" destId="{E9283846-E492-9F45-A590-6637ABCAE7C9}" srcOrd="0" destOrd="0" presId="urn:microsoft.com/office/officeart/2008/layout/LinedList"/>
    <dgm:cxn modelId="{EBE040CF-545C-304E-8EBF-75CBFF5C829B}" type="presParOf" srcId="{2288DB9F-7231-C84B-8B54-6B693788F096}" destId="{65906367-B455-8A45-995C-2A4224EFE0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4CBB46-A82B-48EE-BBE1-0B7F86A60C6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EE46A1-E136-4363-8185-B110E15C8AEC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/>
            <a:t>Introduction</a:t>
          </a:r>
          <a:endParaRPr lang="en-US" sz="3600" dirty="0"/>
        </a:p>
      </dgm:t>
    </dgm:pt>
    <dgm:pt modelId="{A232BC49-5A47-4D39-9E5B-B88A799FC0C1}" type="parTrans" cxnId="{5769DDAD-F848-4F9A-8843-35E835256BAC}">
      <dgm:prSet/>
      <dgm:spPr/>
      <dgm:t>
        <a:bodyPr/>
        <a:lstStyle/>
        <a:p>
          <a:endParaRPr lang="en-US"/>
        </a:p>
      </dgm:t>
    </dgm:pt>
    <dgm:pt modelId="{C2C7478F-90D8-4601-916D-A548690E5F63}" type="sibTrans" cxnId="{5769DDAD-F848-4F9A-8843-35E835256BAC}">
      <dgm:prSet/>
      <dgm:spPr/>
      <dgm:t>
        <a:bodyPr/>
        <a:lstStyle/>
        <a:p>
          <a:endParaRPr lang="en-US"/>
        </a:p>
      </dgm:t>
    </dgm:pt>
    <dgm:pt modelId="{F3301BC1-1E86-45CB-B39D-07C1F72F7DE2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altLang="zh-CN" sz="3600" dirty="0">
              <a:solidFill>
                <a:schemeClr val="tx1"/>
              </a:solidFill>
            </a:rPr>
            <a:t>Background</a:t>
          </a:r>
        </a:p>
      </dgm:t>
    </dgm:pt>
    <dgm:pt modelId="{EAB556C2-B210-4EF9-A0C3-7F11B9F75A29}" type="parTrans" cxnId="{6F1FE436-7A67-4B1F-9ED9-5338B6A71E2D}">
      <dgm:prSet/>
      <dgm:spPr/>
      <dgm:t>
        <a:bodyPr/>
        <a:lstStyle/>
        <a:p>
          <a:endParaRPr lang="en-US"/>
        </a:p>
      </dgm:t>
    </dgm:pt>
    <dgm:pt modelId="{C6841838-6BAA-41C5-B9D9-11839B5C78C3}" type="sibTrans" cxnId="{6F1FE436-7A67-4B1F-9ED9-5338B6A71E2D}">
      <dgm:prSet/>
      <dgm:spPr/>
      <dgm:t>
        <a:bodyPr/>
        <a:lstStyle/>
        <a:p>
          <a:endParaRPr lang="en-US"/>
        </a:p>
      </dgm:t>
    </dgm:pt>
    <dgm:pt modelId="{44B47823-C607-4E27-A490-5FAB8D7B4CC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3600" dirty="0">
              <a:solidFill>
                <a:srgbClr val="FF0000"/>
              </a:solidFill>
            </a:rPr>
            <a:t>Method</a:t>
          </a:r>
        </a:p>
      </dgm:t>
    </dgm:pt>
    <dgm:pt modelId="{1F66EB6F-6C1A-42DD-8CD6-2AB81861AE94}" type="parTrans" cxnId="{FAE18395-0F24-4159-8D3A-C68D69E1B5B8}">
      <dgm:prSet/>
      <dgm:spPr/>
      <dgm:t>
        <a:bodyPr/>
        <a:lstStyle/>
        <a:p>
          <a:endParaRPr lang="en-US"/>
        </a:p>
      </dgm:t>
    </dgm:pt>
    <dgm:pt modelId="{DD9AF78D-8862-4CF2-B78D-EEBC46EEF439}" type="sibTrans" cxnId="{FAE18395-0F24-4159-8D3A-C68D69E1B5B8}">
      <dgm:prSet/>
      <dgm:spPr/>
      <dgm:t>
        <a:bodyPr/>
        <a:lstStyle/>
        <a:p>
          <a:endParaRPr lang="en-US"/>
        </a:p>
      </dgm:t>
    </dgm:pt>
    <dgm:pt modelId="{CC64FDD6-9653-4AF1-B0E5-15D2AC3707E4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altLang="zh-CN" sz="3600" dirty="0"/>
            <a:t>Evaluation</a:t>
          </a:r>
          <a:endParaRPr lang="en-US" sz="3600" dirty="0"/>
        </a:p>
      </dgm:t>
    </dgm:pt>
    <dgm:pt modelId="{61062781-B341-4C00-BA29-7CF15A8D8C39}" type="parTrans" cxnId="{070DF361-049D-4B8F-A5DB-97B481092B5F}">
      <dgm:prSet/>
      <dgm:spPr/>
      <dgm:t>
        <a:bodyPr/>
        <a:lstStyle/>
        <a:p>
          <a:endParaRPr lang="en-US"/>
        </a:p>
      </dgm:t>
    </dgm:pt>
    <dgm:pt modelId="{1F35888B-872E-4C53-B201-E66430FA20EC}" type="sibTrans" cxnId="{070DF361-049D-4B8F-A5DB-97B481092B5F}">
      <dgm:prSet/>
      <dgm:spPr/>
      <dgm:t>
        <a:bodyPr/>
        <a:lstStyle/>
        <a:p>
          <a:endParaRPr lang="en-US"/>
        </a:p>
      </dgm:t>
    </dgm:pt>
    <dgm:pt modelId="{5ED6D2BC-C485-D745-9A7E-16DF08F25B62}" type="pres">
      <dgm:prSet presAssocID="{B04CBB46-A82B-48EE-BBE1-0B7F86A60C6B}" presName="vert0" presStyleCnt="0">
        <dgm:presLayoutVars>
          <dgm:dir/>
          <dgm:animOne val="branch"/>
          <dgm:animLvl val="lvl"/>
        </dgm:presLayoutVars>
      </dgm:prSet>
      <dgm:spPr/>
    </dgm:pt>
    <dgm:pt modelId="{052FDD04-8CE9-B44B-832E-A685FB1D1328}" type="pres">
      <dgm:prSet presAssocID="{F0EE46A1-E136-4363-8185-B110E15C8AEC}" presName="thickLine" presStyleLbl="alignNode1" presStyleIdx="0" presStyleCnt="4"/>
      <dgm:spPr/>
    </dgm:pt>
    <dgm:pt modelId="{9A0FD661-913F-164F-A6B7-D66D7BC90525}" type="pres">
      <dgm:prSet presAssocID="{F0EE46A1-E136-4363-8185-B110E15C8AEC}" presName="horz1" presStyleCnt="0"/>
      <dgm:spPr/>
    </dgm:pt>
    <dgm:pt modelId="{3E94937E-728D-9C43-AB4F-6C6FA96DBB00}" type="pres">
      <dgm:prSet presAssocID="{F0EE46A1-E136-4363-8185-B110E15C8AEC}" presName="tx1" presStyleLbl="revTx" presStyleIdx="0" presStyleCnt="4"/>
      <dgm:spPr/>
    </dgm:pt>
    <dgm:pt modelId="{D24B9442-62C0-D547-8F5C-4660EEB4B8BC}" type="pres">
      <dgm:prSet presAssocID="{F0EE46A1-E136-4363-8185-B110E15C8AEC}" presName="vert1" presStyleCnt="0"/>
      <dgm:spPr/>
    </dgm:pt>
    <dgm:pt modelId="{21BCA3ED-F89E-9246-86A5-8871E21FFCFE}" type="pres">
      <dgm:prSet presAssocID="{F3301BC1-1E86-45CB-B39D-07C1F72F7DE2}" presName="thickLine" presStyleLbl="alignNode1" presStyleIdx="1" presStyleCnt="4"/>
      <dgm:spPr/>
    </dgm:pt>
    <dgm:pt modelId="{0081949B-9B39-B541-88F9-CECBE6943484}" type="pres">
      <dgm:prSet presAssocID="{F3301BC1-1E86-45CB-B39D-07C1F72F7DE2}" presName="horz1" presStyleCnt="0"/>
      <dgm:spPr/>
    </dgm:pt>
    <dgm:pt modelId="{40D0B40F-AD8C-1B47-8CCC-31E8AC1D190C}" type="pres">
      <dgm:prSet presAssocID="{F3301BC1-1E86-45CB-B39D-07C1F72F7DE2}" presName="tx1" presStyleLbl="revTx" presStyleIdx="1" presStyleCnt="4"/>
      <dgm:spPr/>
    </dgm:pt>
    <dgm:pt modelId="{909FA1C7-E263-3E41-8BD6-51956CD283BE}" type="pres">
      <dgm:prSet presAssocID="{F3301BC1-1E86-45CB-B39D-07C1F72F7DE2}" presName="vert1" presStyleCnt="0"/>
      <dgm:spPr/>
    </dgm:pt>
    <dgm:pt modelId="{A4335AA9-7595-6848-8E2E-F6EF7D035D89}" type="pres">
      <dgm:prSet presAssocID="{44B47823-C607-4E27-A490-5FAB8D7B4CC5}" presName="thickLine" presStyleLbl="alignNode1" presStyleIdx="2" presStyleCnt="4"/>
      <dgm:spPr/>
    </dgm:pt>
    <dgm:pt modelId="{408188FF-CC36-9545-83A9-86BDEBC54E41}" type="pres">
      <dgm:prSet presAssocID="{44B47823-C607-4E27-A490-5FAB8D7B4CC5}" presName="horz1" presStyleCnt="0"/>
      <dgm:spPr/>
    </dgm:pt>
    <dgm:pt modelId="{7D0CCE8E-6A85-BF44-BB64-79CAC11BB9BE}" type="pres">
      <dgm:prSet presAssocID="{44B47823-C607-4E27-A490-5FAB8D7B4CC5}" presName="tx1" presStyleLbl="revTx" presStyleIdx="2" presStyleCnt="4"/>
      <dgm:spPr/>
    </dgm:pt>
    <dgm:pt modelId="{956BB160-DE4A-9546-A126-9F546FAB82F4}" type="pres">
      <dgm:prSet presAssocID="{44B47823-C607-4E27-A490-5FAB8D7B4CC5}" presName="vert1" presStyleCnt="0"/>
      <dgm:spPr/>
    </dgm:pt>
    <dgm:pt modelId="{93ED8EC1-B19B-F146-AC98-EAB60F14B556}" type="pres">
      <dgm:prSet presAssocID="{CC64FDD6-9653-4AF1-B0E5-15D2AC3707E4}" presName="thickLine" presStyleLbl="alignNode1" presStyleIdx="3" presStyleCnt="4"/>
      <dgm:spPr/>
    </dgm:pt>
    <dgm:pt modelId="{2288DB9F-7231-C84B-8B54-6B693788F096}" type="pres">
      <dgm:prSet presAssocID="{CC64FDD6-9653-4AF1-B0E5-15D2AC3707E4}" presName="horz1" presStyleCnt="0"/>
      <dgm:spPr/>
    </dgm:pt>
    <dgm:pt modelId="{E9283846-E492-9F45-A590-6637ABCAE7C9}" type="pres">
      <dgm:prSet presAssocID="{CC64FDD6-9653-4AF1-B0E5-15D2AC3707E4}" presName="tx1" presStyleLbl="revTx" presStyleIdx="3" presStyleCnt="4"/>
      <dgm:spPr/>
    </dgm:pt>
    <dgm:pt modelId="{65906367-B455-8A45-995C-2A4224EFE0FD}" type="pres">
      <dgm:prSet presAssocID="{CC64FDD6-9653-4AF1-B0E5-15D2AC3707E4}" presName="vert1" presStyleCnt="0"/>
      <dgm:spPr/>
    </dgm:pt>
  </dgm:ptLst>
  <dgm:cxnLst>
    <dgm:cxn modelId="{5F5C0500-5F00-0145-BCED-C81B48EBEEB4}" type="presOf" srcId="{B04CBB46-A82B-48EE-BBE1-0B7F86A60C6B}" destId="{5ED6D2BC-C485-D745-9A7E-16DF08F25B62}" srcOrd="0" destOrd="0" presId="urn:microsoft.com/office/officeart/2008/layout/LinedList"/>
    <dgm:cxn modelId="{B8DE9736-5128-D943-A7C3-6FE8275DCAE0}" type="presOf" srcId="{F3301BC1-1E86-45CB-B39D-07C1F72F7DE2}" destId="{40D0B40F-AD8C-1B47-8CCC-31E8AC1D190C}" srcOrd="0" destOrd="0" presId="urn:microsoft.com/office/officeart/2008/layout/LinedList"/>
    <dgm:cxn modelId="{6F1FE436-7A67-4B1F-9ED9-5338B6A71E2D}" srcId="{B04CBB46-A82B-48EE-BBE1-0B7F86A60C6B}" destId="{F3301BC1-1E86-45CB-B39D-07C1F72F7DE2}" srcOrd="1" destOrd="0" parTransId="{EAB556C2-B210-4EF9-A0C3-7F11B9F75A29}" sibTransId="{C6841838-6BAA-41C5-B9D9-11839B5C78C3}"/>
    <dgm:cxn modelId="{070DF361-049D-4B8F-A5DB-97B481092B5F}" srcId="{B04CBB46-A82B-48EE-BBE1-0B7F86A60C6B}" destId="{CC64FDD6-9653-4AF1-B0E5-15D2AC3707E4}" srcOrd="3" destOrd="0" parTransId="{61062781-B341-4C00-BA29-7CF15A8D8C39}" sibTransId="{1F35888B-872E-4C53-B201-E66430FA20EC}"/>
    <dgm:cxn modelId="{3626F67B-B0DB-8241-82CF-0F66FB32B9AA}" type="presOf" srcId="{F0EE46A1-E136-4363-8185-B110E15C8AEC}" destId="{3E94937E-728D-9C43-AB4F-6C6FA96DBB00}" srcOrd="0" destOrd="0" presId="urn:microsoft.com/office/officeart/2008/layout/LinedList"/>
    <dgm:cxn modelId="{A6835588-3E6F-704B-8D4D-5E2ADCAD06F2}" type="presOf" srcId="{CC64FDD6-9653-4AF1-B0E5-15D2AC3707E4}" destId="{E9283846-E492-9F45-A590-6637ABCAE7C9}" srcOrd="0" destOrd="0" presId="urn:microsoft.com/office/officeart/2008/layout/LinedList"/>
    <dgm:cxn modelId="{FAE18395-0F24-4159-8D3A-C68D69E1B5B8}" srcId="{B04CBB46-A82B-48EE-BBE1-0B7F86A60C6B}" destId="{44B47823-C607-4E27-A490-5FAB8D7B4CC5}" srcOrd="2" destOrd="0" parTransId="{1F66EB6F-6C1A-42DD-8CD6-2AB81861AE94}" sibTransId="{DD9AF78D-8862-4CF2-B78D-EEBC46EEF439}"/>
    <dgm:cxn modelId="{5769DDAD-F848-4F9A-8843-35E835256BAC}" srcId="{B04CBB46-A82B-48EE-BBE1-0B7F86A60C6B}" destId="{F0EE46A1-E136-4363-8185-B110E15C8AEC}" srcOrd="0" destOrd="0" parTransId="{A232BC49-5A47-4D39-9E5B-B88A799FC0C1}" sibTransId="{C2C7478F-90D8-4601-916D-A548690E5F63}"/>
    <dgm:cxn modelId="{2CEB84DB-359A-2F4A-9076-805AD00184BE}" type="presOf" srcId="{44B47823-C607-4E27-A490-5FAB8D7B4CC5}" destId="{7D0CCE8E-6A85-BF44-BB64-79CAC11BB9BE}" srcOrd="0" destOrd="0" presId="urn:microsoft.com/office/officeart/2008/layout/LinedList"/>
    <dgm:cxn modelId="{6F496C1B-2604-0E4F-AE91-8DEB4243F41C}" type="presParOf" srcId="{5ED6D2BC-C485-D745-9A7E-16DF08F25B62}" destId="{052FDD04-8CE9-B44B-832E-A685FB1D1328}" srcOrd="0" destOrd="0" presId="urn:microsoft.com/office/officeart/2008/layout/LinedList"/>
    <dgm:cxn modelId="{B618699B-E383-D444-BCFB-6C6D30EFC6B9}" type="presParOf" srcId="{5ED6D2BC-C485-D745-9A7E-16DF08F25B62}" destId="{9A0FD661-913F-164F-A6B7-D66D7BC90525}" srcOrd="1" destOrd="0" presId="urn:microsoft.com/office/officeart/2008/layout/LinedList"/>
    <dgm:cxn modelId="{34B3D1C8-60F5-2842-8CE6-F6F98DAAE0AD}" type="presParOf" srcId="{9A0FD661-913F-164F-A6B7-D66D7BC90525}" destId="{3E94937E-728D-9C43-AB4F-6C6FA96DBB00}" srcOrd="0" destOrd="0" presId="urn:microsoft.com/office/officeart/2008/layout/LinedList"/>
    <dgm:cxn modelId="{9F0D243F-5EBC-204F-9AA9-487146C05ADD}" type="presParOf" srcId="{9A0FD661-913F-164F-A6B7-D66D7BC90525}" destId="{D24B9442-62C0-D547-8F5C-4660EEB4B8BC}" srcOrd="1" destOrd="0" presId="urn:microsoft.com/office/officeart/2008/layout/LinedList"/>
    <dgm:cxn modelId="{56177501-E2EE-1A44-A795-FCFEF556C3FB}" type="presParOf" srcId="{5ED6D2BC-C485-D745-9A7E-16DF08F25B62}" destId="{21BCA3ED-F89E-9246-86A5-8871E21FFCFE}" srcOrd="2" destOrd="0" presId="urn:microsoft.com/office/officeart/2008/layout/LinedList"/>
    <dgm:cxn modelId="{54B677D0-F9F2-F041-9A2D-71B937095745}" type="presParOf" srcId="{5ED6D2BC-C485-D745-9A7E-16DF08F25B62}" destId="{0081949B-9B39-B541-88F9-CECBE6943484}" srcOrd="3" destOrd="0" presId="urn:microsoft.com/office/officeart/2008/layout/LinedList"/>
    <dgm:cxn modelId="{6ABD5717-3295-114F-B30A-FB15061FA0A4}" type="presParOf" srcId="{0081949B-9B39-B541-88F9-CECBE6943484}" destId="{40D0B40F-AD8C-1B47-8CCC-31E8AC1D190C}" srcOrd="0" destOrd="0" presId="urn:microsoft.com/office/officeart/2008/layout/LinedList"/>
    <dgm:cxn modelId="{BFCDA9A8-7088-C04A-85EA-2702EA39D355}" type="presParOf" srcId="{0081949B-9B39-B541-88F9-CECBE6943484}" destId="{909FA1C7-E263-3E41-8BD6-51956CD283BE}" srcOrd="1" destOrd="0" presId="urn:microsoft.com/office/officeart/2008/layout/LinedList"/>
    <dgm:cxn modelId="{A1882811-C4D2-324A-BEDE-9F9678BA678D}" type="presParOf" srcId="{5ED6D2BC-C485-D745-9A7E-16DF08F25B62}" destId="{A4335AA9-7595-6848-8E2E-F6EF7D035D89}" srcOrd="4" destOrd="0" presId="urn:microsoft.com/office/officeart/2008/layout/LinedList"/>
    <dgm:cxn modelId="{939977FF-657D-3E40-AF48-65F2FB7A3726}" type="presParOf" srcId="{5ED6D2BC-C485-D745-9A7E-16DF08F25B62}" destId="{408188FF-CC36-9545-83A9-86BDEBC54E41}" srcOrd="5" destOrd="0" presId="urn:microsoft.com/office/officeart/2008/layout/LinedList"/>
    <dgm:cxn modelId="{FFF39743-6C82-604F-8539-0CE245520D0F}" type="presParOf" srcId="{408188FF-CC36-9545-83A9-86BDEBC54E41}" destId="{7D0CCE8E-6A85-BF44-BB64-79CAC11BB9BE}" srcOrd="0" destOrd="0" presId="urn:microsoft.com/office/officeart/2008/layout/LinedList"/>
    <dgm:cxn modelId="{BC2D779A-3614-F54E-B489-27814D80DCF4}" type="presParOf" srcId="{408188FF-CC36-9545-83A9-86BDEBC54E41}" destId="{956BB160-DE4A-9546-A126-9F546FAB82F4}" srcOrd="1" destOrd="0" presId="urn:microsoft.com/office/officeart/2008/layout/LinedList"/>
    <dgm:cxn modelId="{88C1323E-F80C-5049-874A-8538219C0BEB}" type="presParOf" srcId="{5ED6D2BC-C485-D745-9A7E-16DF08F25B62}" destId="{93ED8EC1-B19B-F146-AC98-EAB60F14B556}" srcOrd="6" destOrd="0" presId="urn:microsoft.com/office/officeart/2008/layout/LinedList"/>
    <dgm:cxn modelId="{647160B1-86EF-1748-BA2D-F556B3192D81}" type="presParOf" srcId="{5ED6D2BC-C485-D745-9A7E-16DF08F25B62}" destId="{2288DB9F-7231-C84B-8B54-6B693788F096}" srcOrd="7" destOrd="0" presId="urn:microsoft.com/office/officeart/2008/layout/LinedList"/>
    <dgm:cxn modelId="{BD2B83CF-6D49-6E4E-8B90-AE71457C5C85}" type="presParOf" srcId="{2288DB9F-7231-C84B-8B54-6B693788F096}" destId="{E9283846-E492-9F45-A590-6637ABCAE7C9}" srcOrd="0" destOrd="0" presId="urn:microsoft.com/office/officeart/2008/layout/LinedList"/>
    <dgm:cxn modelId="{EBE040CF-545C-304E-8EBF-75CBFF5C829B}" type="presParOf" srcId="{2288DB9F-7231-C84B-8B54-6B693788F096}" destId="{65906367-B455-8A45-995C-2A4224EFE0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4CBB46-A82B-48EE-BBE1-0B7F86A60C6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EE46A1-E136-4363-8185-B110E15C8AEC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/>
            <a:t>Introduction</a:t>
          </a:r>
          <a:endParaRPr lang="en-US" sz="3600" dirty="0"/>
        </a:p>
      </dgm:t>
    </dgm:pt>
    <dgm:pt modelId="{A232BC49-5A47-4D39-9E5B-B88A799FC0C1}" type="parTrans" cxnId="{5769DDAD-F848-4F9A-8843-35E835256BAC}">
      <dgm:prSet/>
      <dgm:spPr/>
      <dgm:t>
        <a:bodyPr/>
        <a:lstStyle/>
        <a:p>
          <a:endParaRPr lang="en-US"/>
        </a:p>
      </dgm:t>
    </dgm:pt>
    <dgm:pt modelId="{C2C7478F-90D8-4601-916D-A548690E5F63}" type="sibTrans" cxnId="{5769DDAD-F848-4F9A-8843-35E835256BAC}">
      <dgm:prSet/>
      <dgm:spPr/>
      <dgm:t>
        <a:bodyPr/>
        <a:lstStyle/>
        <a:p>
          <a:endParaRPr lang="en-US"/>
        </a:p>
      </dgm:t>
    </dgm:pt>
    <dgm:pt modelId="{F3301BC1-1E86-45CB-B39D-07C1F72F7DE2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>
              <a:solidFill>
                <a:schemeClr val="tx1"/>
              </a:solidFill>
            </a:rPr>
            <a:t>Approach</a:t>
          </a:r>
          <a:endParaRPr lang="en-US" sz="3600" dirty="0">
            <a:solidFill>
              <a:schemeClr val="tx1"/>
            </a:solidFill>
          </a:endParaRPr>
        </a:p>
      </dgm:t>
    </dgm:pt>
    <dgm:pt modelId="{EAB556C2-B210-4EF9-A0C3-7F11B9F75A29}" type="parTrans" cxnId="{6F1FE436-7A67-4B1F-9ED9-5338B6A71E2D}">
      <dgm:prSet/>
      <dgm:spPr/>
      <dgm:t>
        <a:bodyPr/>
        <a:lstStyle/>
        <a:p>
          <a:endParaRPr lang="en-US"/>
        </a:p>
      </dgm:t>
    </dgm:pt>
    <dgm:pt modelId="{C6841838-6BAA-41C5-B9D9-11839B5C78C3}" type="sibTrans" cxnId="{6F1FE436-7A67-4B1F-9ED9-5338B6A71E2D}">
      <dgm:prSet/>
      <dgm:spPr/>
      <dgm:t>
        <a:bodyPr/>
        <a:lstStyle/>
        <a:p>
          <a:endParaRPr lang="en-US"/>
        </a:p>
      </dgm:t>
    </dgm:pt>
    <dgm:pt modelId="{44B47823-C607-4E27-A490-5FAB8D7B4CC5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>
              <a:solidFill>
                <a:srgbClr val="FF0000"/>
              </a:solidFill>
            </a:rPr>
            <a:t>Evaluation</a:t>
          </a:r>
          <a:endParaRPr lang="en-US" sz="3600" dirty="0">
            <a:solidFill>
              <a:srgbClr val="FF0000"/>
            </a:solidFill>
          </a:endParaRPr>
        </a:p>
      </dgm:t>
    </dgm:pt>
    <dgm:pt modelId="{1F66EB6F-6C1A-42DD-8CD6-2AB81861AE94}" type="parTrans" cxnId="{FAE18395-0F24-4159-8D3A-C68D69E1B5B8}">
      <dgm:prSet/>
      <dgm:spPr/>
      <dgm:t>
        <a:bodyPr/>
        <a:lstStyle/>
        <a:p>
          <a:endParaRPr lang="en-US"/>
        </a:p>
      </dgm:t>
    </dgm:pt>
    <dgm:pt modelId="{DD9AF78D-8862-4CF2-B78D-EEBC46EEF439}" type="sibTrans" cxnId="{FAE18395-0F24-4159-8D3A-C68D69E1B5B8}">
      <dgm:prSet/>
      <dgm:spPr/>
      <dgm:t>
        <a:bodyPr/>
        <a:lstStyle/>
        <a:p>
          <a:endParaRPr lang="en-US"/>
        </a:p>
      </dgm:t>
    </dgm:pt>
    <dgm:pt modelId="{CC64FDD6-9653-4AF1-B0E5-15D2AC3707E4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/>
            <a:t>Future</a:t>
          </a:r>
          <a:r>
            <a:rPr kumimoji="1" lang="en-US" sz="5300" dirty="0"/>
            <a:t> </a:t>
          </a:r>
          <a:r>
            <a:rPr kumimoji="1" lang="en-US" sz="3600" dirty="0"/>
            <a:t>Improvement</a:t>
          </a:r>
          <a:endParaRPr lang="en-US" sz="3600" dirty="0"/>
        </a:p>
      </dgm:t>
    </dgm:pt>
    <dgm:pt modelId="{61062781-B341-4C00-BA29-7CF15A8D8C39}" type="parTrans" cxnId="{070DF361-049D-4B8F-A5DB-97B481092B5F}">
      <dgm:prSet/>
      <dgm:spPr/>
      <dgm:t>
        <a:bodyPr/>
        <a:lstStyle/>
        <a:p>
          <a:endParaRPr lang="en-US"/>
        </a:p>
      </dgm:t>
    </dgm:pt>
    <dgm:pt modelId="{1F35888B-872E-4C53-B201-E66430FA20EC}" type="sibTrans" cxnId="{070DF361-049D-4B8F-A5DB-97B481092B5F}">
      <dgm:prSet/>
      <dgm:spPr/>
      <dgm:t>
        <a:bodyPr/>
        <a:lstStyle/>
        <a:p>
          <a:endParaRPr lang="en-US"/>
        </a:p>
      </dgm:t>
    </dgm:pt>
    <dgm:pt modelId="{5ED6D2BC-C485-D745-9A7E-16DF08F25B62}" type="pres">
      <dgm:prSet presAssocID="{B04CBB46-A82B-48EE-BBE1-0B7F86A60C6B}" presName="vert0" presStyleCnt="0">
        <dgm:presLayoutVars>
          <dgm:dir/>
          <dgm:animOne val="branch"/>
          <dgm:animLvl val="lvl"/>
        </dgm:presLayoutVars>
      </dgm:prSet>
      <dgm:spPr/>
    </dgm:pt>
    <dgm:pt modelId="{052FDD04-8CE9-B44B-832E-A685FB1D1328}" type="pres">
      <dgm:prSet presAssocID="{F0EE46A1-E136-4363-8185-B110E15C8AEC}" presName="thickLine" presStyleLbl="alignNode1" presStyleIdx="0" presStyleCnt="4"/>
      <dgm:spPr/>
    </dgm:pt>
    <dgm:pt modelId="{9A0FD661-913F-164F-A6B7-D66D7BC90525}" type="pres">
      <dgm:prSet presAssocID="{F0EE46A1-E136-4363-8185-B110E15C8AEC}" presName="horz1" presStyleCnt="0"/>
      <dgm:spPr/>
    </dgm:pt>
    <dgm:pt modelId="{3E94937E-728D-9C43-AB4F-6C6FA96DBB00}" type="pres">
      <dgm:prSet presAssocID="{F0EE46A1-E136-4363-8185-B110E15C8AEC}" presName="tx1" presStyleLbl="revTx" presStyleIdx="0" presStyleCnt="4"/>
      <dgm:spPr/>
    </dgm:pt>
    <dgm:pt modelId="{D24B9442-62C0-D547-8F5C-4660EEB4B8BC}" type="pres">
      <dgm:prSet presAssocID="{F0EE46A1-E136-4363-8185-B110E15C8AEC}" presName="vert1" presStyleCnt="0"/>
      <dgm:spPr/>
    </dgm:pt>
    <dgm:pt modelId="{21BCA3ED-F89E-9246-86A5-8871E21FFCFE}" type="pres">
      <dgm:prSet presAssocID="{F3301BC1-1E86-45CB-B39D-07C1F72F7DE2}" presName="thickLine" presStyleLbl="alignNode1" presStyleIdx="1" presStyleCnt="4"/>
      <dgm:spPr/>
    </dgm:pt>
    <dgm:pt modelId="{0081949B-9B39-B541-88F9-CECBE6943484}" type="pres">
      <dgm:prSet presAssocID="{F3301BC1-1E86-45CB-B39D-07C1F72F7DE2}" presName="horz1" presStyleCnt="0"/>
      <dgm:spPr/>
    </dgm:pt>
    <dgm:pt modelId="{40D0B40F-AD8C-1B47-8CCC-31E8AC1D190C}" type="pres">
      <dgm:prSet presAssocID="{F3301BC1-1E86-45CB-B39D-07C1F72F7DE2}" presName="tx1" presStyleLbl="revTx" presStyleIdx="1" presStyleCnt="4"/>
      <dgm:spPr/>
    </dgm:pt>
    <dgm:pt modelId="{909FA1C7-E263-3E41-8BD6-51956CD283BE}" type="pres">
      <dgm:prSet presAssocID="{F3301BC1-1E86-45CB-B39D-07C1F72F7DE2}" presName="vert1" presStyleCnt="0"/>
      <dgm:spPr/>
    </dgm:pt>
    <dgm:pt modelId="{A4335AA9-7595-6848-8E2E-F6EF7D035D89}" type="pres">
      <dgm:prSet presAssocID="{44B47823-C607-4E27-A490-5FAB8D7B4CC5}" presName="thickLine" presStyleLbl="alignNode1" presStyleIdx="2" presStyleCnt="4"/>
      <dgm:spPr/>
    </dgm:pt>
    <dgm:pt modelId="{408188FF-CC36-9545-83A9-86BDEBC54E41}" type="pres">
      <dgm:prSet presAssocID="{44B47823-C607-4E27-A490-5FAB8D7B4CC5}" presName="horz1" presStyleCnt="0"/>
      <dgm:spPr/>
    </dgm:pt>
    <dgm:pt modelId="{7D0CCE8E-6A85-BF44-BB64-79CAC11BB9BE}" type="pres">
      <dgm:prSet presAssocID="{44B47823-C607-4E27-A490-5FAB8D7B4CC5}" presName="tx1" presStyleLbl="revTx" presStyleIdx="2" presStyleCnt="4"/>
      <dgm:spPr/>
    </dgm:pt>
    <dgm:pt modelId="{956BB160-DE4A-9546-A126-9F546FAB82F4}" type="pres">
      <dgm:prSet presAssocID="{44B47823-C607-4E27-A490-5FAB8D7B4CC5}" presName="vert1" presStyleCnt="0"/>
      <dgm:spPr/>
    </dgm:pt>
    <dgm:pt modelId="{93ED8EC1-B19B-F146-AC98-EAB60F14B556}" type="pres">
      <dgm:prSet presAssocID="{CC64FDD6-9653-4AF1-B0E5-15D2AC3707E4}" presName="thickLine" presStyleLbl="alignNode1" presStyleIdx="3" presStyleCnt="4"/>
      <dgm:spPr/>
    </dgm:pt>
    <dgm:pt modelId="{2288DB9F-7231-C84B-8B54-6B693788F096}" type="pres">
      <dgm:prSet presAssocID="{CC64FDD6-9653-4AF1-B0E5-15D2AC3707E4}" presName="horz1" presStyleCnt="0"/>
      <dgm:spPr/>
    </dgm:pt>
    <dgm:pt modelId="{E9283846-E492-9F45-A590-6637ABCAE7C9}" type="pres">
      <dgm:prSet presAssocID="{CC64FDD6-9653-4AF1-B0E5-15D2AC3707E4}" presName="tx1" presStyleLbl="revTx" presStyleIdx="3" presStyleCnt="4"/>
      <dgm:spPr/>
    </dgm:pt>
    <dgm:pt modelId="{65906367-B455-8A45-995C-2A4224EFE0FD}" type="pres">
      <dgm:prSet presAssocID="{CC64FDD6-9653-4AF1-B0E5-15D2AC3707E4}" presName="vert1" presStyleCnt="0"/>
      <dgm:spPr/>
    </dgm:pt>
  </dgm:ptLst>
  <dgm:cxnLst>
    <dgm:cxn modelId="{5F5C0500-5F00-0145-BCED-C81B48EBEEB4}" type="presOf" srcId="{B04CBB46-A82B-48EE-BBE1-0B7F86A60C6B}" destId="{5ED6D2BC-C485-D745-9A7E-16DF08F25B62}" srcOrd="0" destOrd="0" presId="urn:microsoft.com/office/officeart/2008/layout/LinedList"/>
    <dgm:cxn modelId="{B8DE9736-5128-D943-A7C3-6FE8275DCAE0}" type="presOf" srcId="{F3301BC1-1E86-45CB-B39D-07C1F72F7DE2}" destId="{40D0B40F-AD8C-1B47-8CCC-31E8AC1D190C}" srcOrd="0" destOrd="0" presId="urn:microsoft.com/office/officeart/2008/layout/LinedList"/>
    <dgm:cxn modelId="{6F1FE436-7A67-4B1F-9ED9-5338B6A71E2D}" srcId="{B04CBB46-A82B-48EE-BBE1-0B7F86A60C6B}" destId="{F3301BC1-1E86-45CB-B39D-07C1F72F7DE2}" srcOrd="1" destOrd="0" parTransId="{EAB556C2-B210-4EF9-A0C3-7F11B9F75A29}" sibTransId="{C6841838-6BAA-41C5-B9D9-11839B5C78C3}"/>
    <dgm:cxn modelId="{070DF361-049D-4B8F-A5DB-97B481092B5F}" srcId="{B04CBB46-A82B-48EE-BBE1-0B7F86A60C6B}" destId="{CC64FDD6-9653-4AF1-B0E5-15D2AC3707E4}" srcOrd="3" destOrd="0" parTransId="{61062781-B341-4C00-BA29-7CF15A8D8C39}" sibTransId="{1F35888B-872E-4C53-B201-E66430FA20EC}"/>
    <dgm:cxn modelId="{3626F67B-B0DB-8241-82CF-0F66FB32B9AA}" type="presOf" srcId="{F0EE46A1-E136-4363-8185-B110E15C8AEC}" destId="{3E94937E-728D-9C43-AB4F-6C6FA96DBB00}" srcOrd="0" destOrd="0" presId="urn:microsoft.com/office/officeart/2008/layout/LinedList"/>
    <dgm:cxn modelId="{A6835588-3E6F-704B-8D4D-5E2ADCAD06F2}" type="presOf" srcId="{CC64FDD6-9653-4AF1-B0E5-15D2AC3707E4}" destId="{E9283846-E492-9F45-A590-6637ABCAE7C9}" srcOrd="0" destOrd="0" presId="urn:microsoft.com/office/officeart/2008/layout/LinedList"/>
    <dgm:cxn modelId="{FAE18395-0F24-4159-8D3A-C68D69E1B5B8}" srcId="{B04CBB46-A82B-48EE-BBE1-0B7F86A60C6B}" destId="{44B47823-C607-4E27-A490-5FAB8D7B4CC5}" srcOrd="2" destOrd="0" parTransId="{1F66EB6F-6C1A-42DD-8CD6-2AB81861AE94}" sibTransId="{DD9AF78D-8862-4CF2-B78D-EEBC46EEF439}"/>
    <dgm:cxn modelId="{5769DDAD-F848-4F9A-8843-35E835256BAC}" srcId="{B04CBB46-A82B-48EE-BBE1-0B7F86A60C6B}" destId="{F0EE46A1-E136-4363-8185-B110E15C8AEC}" srcOrd="0" destOrd="0" parTransId="{A232BC49-5A47-4D39-9E5B-B88A799FC0C1}" sibTransId="{C2C7478F-90D8-4601-916D-A548690E5F63}"/>
    <dgm:cxn modelId="{2CEB84DB-359A-2F4A-9076-805AD00184BE}" type="presOf" srcId="{44B47823-C607-4E27-A490-5FAB8D7B4CC5}" destId="{7D0CCE8E-6A85-BF44-BB64-79CAC11BB9BE}" srcOrd="0" destOrd="0" presId="urn:microsoft.com/office/officeart/2008/layout/LinedList"/>
    <dgm:cxn modelId="{6F496C1B-2604-0E4F-AE91-8DEB4243F41C}" type="presParOf" srcId="{5ED6D2BC-C485-D745-9A7E-16DF08F25B62}" destId="{052FDD04-8CE9-B44B-832E-A685FB1D1328}" srcOrd="0" destOrd="0" presId="urn:microsoft.com/office/officeart/2008/layout/LinedList"/>
    <dgm:cxn modelId="{B618699B-E383-D444-BCFB-6C6D30EFC6B9}" type="presParOf" srcId="{5ED6D2BC-C485-D745-9A7E-16DF08F25B62}" destId="{9A0FD661-913F-164F-A6B7-D66D7BC90525}" srcOrd="1" destOrd="0" presId="urn:microsoft.com/office/officeart/2008/layout/LinedList"/>
    <dgm:cxn modelId="{34B3D1C8-60F5-2842-8CE6-F6F98DAAE0AD}" type="presParOf" srcId="{9A0FD661-913F-164F-A6B7-D66D7BC90525}" destId="{3E94937E-728D-9C43-AB4F-6C6FA96DBB00}" srcOrd="0" destOrd="0" presId="urn:microsoft.com/office/officeart/2008/layout/LinedList"/>
    <dgm:cxn modelId="{9F0D243F-5EBC-204F-9AA9-487146C05ADD}" type="presParOf" srcId="{9A0FD661-913F-164F-A6B7-D66D7BC90525}" destId="{D24B9442-62C0-D547-8F5C-4660EEB4B8BC}" srcOrd="1" destOrd="0" presId="urn:microsoft.com/office/officeart/2008/layout/LinedList"/>
    <dgm:cxn modelId="{56177501-E2EE-1A44-A795-FCFEF556C3FB}" type="presParOf" srcId="{5ED6D2BC-C485-D745-9A7E-16DF08F25B62}" destId="{21BCA3ED-F89E-9246-86A5-8871E21FFCFE}" srcOrd="2" destOrd="0" presId="urn:microsoft.com/office/officeart/2008/layout/LinedList"/>
    <dgm:cxn modelId="{54B677D0-F9F2-F041-9A2D-71B937095745}" type="presParOf" srcId="{5ED6D2BC-C485-D745-9A7E-16DF08F25B62}" destId="{0081949B-9B39-B541-88F9-CECBE6943484}" srcOrd="3" destOrd="0" presId="urn:microsoft.com/office/officeart/2008/layout/LinedList"/>
    <dgm:cxn modelId="{6ABD5717-3295-114F-B30A-FB15061FA0A4}" type="presParOf" srcId="{0081949B-9B39-B541-88F9-CECBE6943484}" destId="{40D0B40F-AD8C-1B47-8CCC-31E8AC1D190C}" srcOrd="0" destOrd="0" presId="urn:microsoft.com/office/officeart/2008/layout/LinedList"/>
    <dgm:cxn modelId="{BFCDA9A8-7088-C04A-85EA-2702EA39D355}" type="presParOf" srcId="{0081949B-9B39-B541-88F9-CECBE6943484}" destId="{909FA1C7-E263-3E41-8BD6-51956CD283BE}" srcOrd="1" destOrd="0" presId="urn:microsoft.com/office/officeart/2008/layout/LinedList"/>
    <dgm:cxn modelId="{A1882811-C4D2-324A-BEDE-9F9678BA678D}" type="presParOf" srcId="{5ED6D2BC-C485-D745-9A7E-16DF08F25B62}" destId="{A4335AA9-7595-6848-8E2E-F6EF7D035D89}" srcOrd="4" destOrd="0" presId="urn:microsoft.com/office/officeart/2008/layout/LinedList"/>
    <dgm:cxn modelId="{939977FF-657D-3E40-AF48-65F2FB7A3726}" type="presParOf" srcId="{5ED6D2BC-C485-D745-9A7E-16DF08F25B62}" destId="{408188FF-CC36-9545-83A9-86BDEBC54E41}" srcOrd="5" destOrd="0" presId="urn:microsoft.com/office/officeart/2008/layout/LinedList"/>
    <dgm:cxn modelId="{FFF39743-6C82-604F-8539-0CE245520D0F}" type="presParOf" srcId="{408188FF-CC36-9545-83A9-86BDEBC54E41}" destId="{7D0CCE8E-6A85-BF44-BB64-79CAC11BB9BE}" srcOrd="0" destOrd="0" presId="urn:microsoft.com/office/officeart/2008/layout/LinedList"/>
    <dgm:cxn modelId="{BC2D779A-3614-F54E-B489-27814D80DCF4}" type="presParOf" srcId="{408188FF-CC36-9545-83A9-86BDEBC54E41}" destId="{956BB160-DE4A-9546-A126-9F546FAB82F4}" srcOrd="1" destOrd="0" presId="urn:microsoft.com/office/officeart/2008/layout/LinedList"/>
    <dgm:cxn modelId="{88C1323E-F80C-5049-874A-8538219C0BEB}" type="presParOf" srcId="{5ED6D2BC-C485-D745-9A7E-16DF08F25B62}" destId="{93ED8EC1-B19B-F146-AC98-EAB60F14B556}" srcOrd="6" destOrd="0" presId="urn:microsoft.com/office/officeart/2008/layout/LinedList"/>
    <dgm:cxn modelId="{647160B1-86EF-1748-BA2D-F556B3192D81}" type="presParOf" srcId="{5ED6D2BC-C485-D745-9A7E-16DF08F25B62}" destId="{2288DB9F-7231-C84B-8B54-6B693788F096}" srcOrd="7" destOrd="0" presId="urn:microsoft.com/office/officeart/2008/layout/LinedList"/>
    <dgm:cxn modelId="{BD2B83CF-6D49-6E4E-8B90-AE71457C5C85}" type="presParOf" srcId="{2288DB9F-7231-C84B-8B54-6B693788F096}" destId="{E9283846-E492-9F45-A590-6637ABCAE7C9}" srcOrd="0" destOrd="0" presId="urn:microsoft.com/office/officeart/2008/layout/LinedList"/>
    <dgm:cxn modelId="{EBE040CF-545C-304E-8EBF-75CBFF5C829B}" type="presParOf" srcId="{2288DB9F-7231-C84B-8B54-6B693788F096}" destId="{65906367-B455-8A45-995C-2A4224EFE0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4CBB46-A82B-48EE-BBE1-0B7F86A60C6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EE46A1-E136-4363-8185-B110E15C8AEC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/>
            <a:t>Introduction</a:t>
          </a:r>
          <a:endParaRPr lang="en-US" sz="3600" dirty="0"/>
        </a:p>
      </dgm:t>
    </dgm:pt>
    <dgm:pt modelId="{A232BC49-5A47-4D39-9E5B-B88A799FC0C1}" type="parTrans" cxnId="{5769DDAD-F848-4F9A-8843-35E835256BAC}">
      <dgm:prSet/>
      <dgm:spPr/>
      <dgm:t>
        <a:bodyPr/>
        <a:lstStyle/>
        <a:p>
          <a:endParaRPr lang="en-US"/>
        </a:p>
      </dgm:t>
    </dgm:pt>
    <dgm:pt modelId="{C2C7478F-90D8-4601-916D-A548690E5F63}" type="sibTrans" cxnId="{5769DDAD-F848-4F9A-8843-35E835256BAC}">
      <dgm:prSet/>
      <dgm:spPr/>
      <dgm:t>
        <a:bodyPr/>
        <a:lstStyle/>
        <a:p>
          <a:endParaRPr lang="en-US"/>
        </a:p>
      </dgm:t>
    </dgm:pt>
    <dgm:pt modelId="{F3301BC1-1E86-45CB-B39D-07C1F72F7DE2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>
              <a:solidFill>
                <a:schemeClr val="tx1"/>
              </a:solidFill>
            </a:rPr>
            <a:t>Approach</a:t>
          </a:r>
          <a:endParaRPr lang="en-US" sz="3600" dirty="0">
            <a:solidFill>
              <a:schemeClr val="tx1"/>
            </a:solidFill>
          </a:endParaRPr>
        </a:p>
      </dgm:t>
    </dgm:pt>
    <dgm:pt modelId="{EAB556C2-B210-4EF9-A0C3-7F11B9F75A29}" type="parTrans" cxnId="{6F1FE436-7A67-4B1F-9ED9-5338B6A71E2D}">
      <dgm:prSet/>
      <dgm:spPr/>
      <dgm:t>
        <a:bodyPr/>
        <a:lstStyle/>
        <a:p>
          <a:endParaRPr lang="en-US"/>
        </a:p>
      </dgm:t>
    </dgm:pt>
    <dgm:pt modelId="{C6841838-6BAA-41C5-B9D9-11839B5C78C3}" type="sibTrans" cxnId="{6F1FE436-7A67-4B1F-9ED9-5338B6A71E2D}">
      <dgm:prSet/>
      <dgm:spPr/>
      <dgm:t>
        <a:bodyPr/>
        <a:lstStyle/>
        <a:p>
          <a:endParaRPr lang="en-US"/>
        </a:p>
      </dgm:t>
    </dgm:pt>
    <dgm:pt modelId="{44B47823-C607-4E27-A490-5FAB8D7B4CC5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/>
            <a:t>Evaluation</a:t>
          </a:r>
          <a:endParaRPr lang="en-US" sz="3600" dirty="0"/>
        </a:p>
      </dgm:t>
    </dgm:pt>
    <dgm:pt modelId="{1F66EB6F-6C1A-42DD-8CD6-2AB81861AE94}" type="parTrans" cxnId="{FAE18395-0F24-4159-8D3A-C68D69E1B5B8}">
      <dgm:prSet/>
      <dgm:spPr/>
      <dgm:t>
        <a:bodyPr/>
        <a:lstStyle/>
        <a:p>
          <a:endParaRPr lang="en-US"/>
        </a:p>
      </dgm:t>
    </dgm:pt>
    <dgm:pt modelId="{DD9AF78D-8862-4CF2-B78D-EEBC46EEF439}" type="sibTrans" cxnId="{FAE18395-0F24-4159-8D3A-C68D69E1B5B8}">
      <dgm:prSet/>
      <dgm:spPr/>
      <dgm:t>
        <a:bodyPr/>
        <a:lstStyle/>
        <a:p>
          <a:endParaRPr lang="en-US"/>
        </a:p>
      </dgm:t>
    </dgm:pt>
    <dgm:pt modelId="{CC64FDD6-9653-4AF1-B0E5-15D2AC3707E4}">
      <dgm:prSet custT="1"/>
      <dgm:spPr/>
      <dgm:t>
        <a:bodyPr/>
        <a:lstStyle/>
        <a:p>
          <a:pPr>
            <a:lnSpc>
              <a:spcPct val="150000"/>
            </a:lnSpc>
          </a:pPr>
          <a:r>
            <a:rPr kumimoji="1" lang="en-US" sz="3600" dirty="0">
              <a:solidFill>
                <a:srgbClr val="FF0000"/>
              </a:solidFill>
            </a:rPr>
            <a:t>Future</a:t>
          </a:r>
          <a:r>
            <a:rPr kumimoji="1" lang="en-US" sz="5300" dirty="0">
              <a:solidFill>
                <a:srgbClr val="FF0000"/>
              </a:solidFill>
            </a:rPr>
            <a:t> </a:t>
          </a:r>
          <a:r>
            <a:rPr kumimoji="1" lang="en-US" sz="3600" dirty="0">
              <a:solidFill>
                <a:srgbClr val="FF0000"/>
              </a:solidFill>
            </a:rPr>
            <a:t>Improvement</a:t>
          </a:r>
          <a:endParaRPr lang="en-US" sz="3600" dirty="0">
            <a:solidFill>
              <a:srgbClr val="FF0000"/>
            </a:solidFill>
          </a:endParaRPr>
        </a:p>
      </dgm:t>
    </dgm:pt>
    <dgm:pt modelId="{61062781-B341-4C00-BA29-7CF15A8D8C39}" type="parTrans" cxnId="{070DF361-049D-4B8F-A5DB-97B481092B5F}">
      <dgm:prSet/>
      <dgm:spPr/>
      <dgm:t>
        <a:bodyPr/>
        <a:lstStyle/>
        <a:p>
          <a:endParaRPr lang="en-US"/>
        </a:p>
      </dgm:t>
    </dgm:pt>
    <dgm:pt modelId="{1F35888B-872E-4C53-B201-E66430FA20EC}" type="sibTrans" cxnId="{070DF361-049D-4B8F-A5DB-97B481092B5F}">
      <dgm:prSet/>
      <dgm:spPr/>
      <dgm:t>
        <a:bodyPr/>
        <a:lstStyle/>
        <a:p>
          <a:endParaRPr lang="en-US"/>
        </a:p>
      </dgm:t>
    </dgm:pt>
    <dgm:pt modelId="{5ED6D2BC-C485-D745-9A7E-16DF08F25B62}" type="pres">
      <dgm:prSet presAssocID="{B04CBB46-A82B-48EE-BBE1-0B7F86A60C6B}" presName="vert0" presStyleCnt="0">
        <dgm:presLayoutVars>
          <dgm:dir/>
          <dgm:animOne val="branch"/>
          <dgm:animLvl val="lvl"/>
        </dgm:presLayoutVars>
      </dgm:prSet>
      <dgm:spPr/>
    </dgm:pt>
    <dgm:pt modelId="{052FDD04-8CE9-B44B-832E-A685FB1D1328}" type="pres">
      <dgm:prSet presAssocID="{F0EE46A1-E136-4363-8185-B110E15C8AEC}" presName="thickLine" presStyleLbl="alignNode1" presStyleIdx="0" presStyleCnt="4"/>
      <dgm:spPr/>
    </dgm:pt>
    <dgm:pt modelId="{9A0FD661-913F-164F-A6B7-D66D7BC90525}" type="pres">
      <dgm:prSet presAssocID="{F0EE46A1-E136-4363-8185-B110E15C8AEC}" presName="horz1" presStyleCnt="0"/>
      <dgm:spPr/>
    </dgm:pt>
    <dgm:pt modelId="{3E94937E-728D-9C43-AB4F-6C6FA96DBB00}" type="pres">
      <dgm:prSet presAssocID="{F0EE46A1-E136-4363-8185-B110E15C8AEC}" presName="tx1" presStyleLbl="revTx" presStyleIdx="0" presStyleCnt="4"/>
      <dgm:spPr/>
    </dgm:pt>
    <dgm:pt modelId="{D24B9442-62C0-D547-8F5C-4660EEB4B8BC}" type="pres">
      <dgm:prSet presAssocID="{F0EE46A1-E136-4363-8185-B110E15C8AEC}" presName="vert1" presStyleCnt="0"/>
      <dgm:spPr/>
    </dgm:pt>
    <dgm:pt modelId="{21BCA3ED-F89E-9246-86A5-8871E21FFCFE}" type="pres">
      <dgm:prSet presAssocID="{F3301BC1-1E86-45CB-B39D-07C1F72F7DE2}" presName="thickLine" presStyleLbl="alignNode1" presStyleIdx="1" presStyleCnt="4"/>
      <dgm:spPr/>
    </dgm:pt>
    <dgm:pt modelId="{0081949B-9B39-B541-88F9-CECBE6943484}" type="pres">
      <dgm:prSet presAssocID="{F3301BC1-1E86-45CB-B39D-07C1F72F7DE2}" presName="horz1" presStyleCnt="0"/>
      <dgm:spPr/>
    </dgm:pt>
    <dgm:pt modelId="{40D0B40F-AD8C-1B47-8CCC-31E8AC1D190C}" type="pres">
      <dgm:prSet presAssocID="{F3301BC1-1E86-45CB-B39D-07C1F72F7DE2}" presName="tx1" presStyleLbl="revTx" presStyleIdx="1" presStyleCnt="4"/>
      <dgm:spPr/>
    </dgm:pt>
    <dgm:pt modelId="{909FA1C7-E263-3E41-8BD6-51956CD283BE}" type="pres">
      <dgm:prSet presAssocID="{F3301BC1-1E86-45CB-B39D-07C1F72F7DE2}" presName="vert1" presStyleCnt="0"/>
      <dgm:spPr/>
    </dgm:pt>
    <dgm:pt modelId="{A4335AA9-7595-6848-8E2E-F6EF7D035D89}" type="pres">
      <dgm:prSet presAssocID="{44B47823-C607-4E27-A490-5FAB8D7B4CC5}" presName="thickLine" presStyleLbl="alignNode1" presStyleIdx="2" presStyleCnt="4"/>
      <dgm:spPr/>
    </dgm:pt>
    <dgm:pt modelId="{408188FF-CC36-9545-83A9-86BDEBC54E41}" type="pres">
      <dgm:prSet presAssocID="{44B47823-C607-4E27-A490-5FAB8D7B4CC5}" presName="horz1" presStyleCnt="0"/>
      <dgm:spPr/>
    </dgm:pt>
    <dgm:pt modelId="{7D0CCE8E-6A85-BF44-BB64-79CAC11BB9BE}" type="pres">
      <dgm:prSet presAssocID="{44B47823-C607-4E27-A490-5FAB8D7B4CC5}" presName="tx1" presStyleLbl="revTx" presStyleIdx="2" presStyleCnt="4"/>
      <dgm:spPr/>
    </dgm:pt>
    <dgm:pt modelId="{956BB160-DE4A-9546-A126-9F546FAB82F4}" type="pres">
      <dgm:prSet presAssocID="{44B47823-C607-4E27-A490-5FAB8D7B4CC5}" presName="vert1" presStyleCnt="0"/>
      <dgm:spPr/>
    </dgm:pt>
    <dgm:pt modelId="{93ED8EC1-B19B-F146-AC98-EAB60F14B556}" type="pres">
      <dgm:prSet presAssocID="{CC64FDD6-9653-4AF1-B0E5-15D2AC3707E4}" presName="thickLine" presStyleLbl="alignNode1" presStyleIdx="3" presStyleCnt="4"/>
      <dgm:spPr/>
    </dgm:pt>
    <dgm:pt modelId="{2288DB9F-7231-C84B-8B54-6B693788F096}" type="pres">
      <dgm:prSet presAssocID="{CC64FDD6-9653-4AF1-B0E5-15D2AC3707E4}" presName="horz1" presStyleCnt="0"/>
      <dgm:spPr/>
    </dgm:pt>
    <dgm:pt modelId="{E9283846-E492-9F45-A590-6637ABCAE7C9}" type="pres">
      <dgm:prSet presAssocID="{CC64FDD6-9653-4AF1-B0E5-15D2AC3707E4}" presName="tx1" presStyleLbl="revTx" presStyleIdx="3" presStyleCnt="4"/>
      <dgm:spPr/>
    </dgm:pt>
    <dgm:pt modelId="{65906367-B455-8A45-995C-2A4224EFE0FD}" type="pres">
      <dgm:prSet presAssocID="{CC64FDD6-9653-4AF1-B0E5-15D2AC3707E4}" presName="vert1" presStyleCnt="0"/>
      <dgm:spPr/>
    </dgm:pt>
  </dgm:ptLst>
  <dgm:cxnLst>
    <dgm:cxn modelId="{5F5C0500-5F00-0145-BCED-C81B48EBEEB4}" type="presOf" srcId="{B04CBB46-A82B-48EE-BBE1-0B7F86A60C6B}" destId="{5ED6D2BC-C485-D745-9A7E-16DF08F25B62}" srcOrd="0" destOrd="0" presId="urn:microsoft.com/office/officeart/2008/layout/LinedList"/>
    <dgm:cxn modelId="{B8DE9736-5128-D943-A7C3-6FE8275DCAE0}" type="presOf" srcId="{F3301BC1-1E86-45CB-B39D-07C1F72F7DE2}" destId="{40D0B40F-AD8C-1B47-8CCC-31E8AC1D190C}" srcOrd="0" destOrd="0" presId="urn:microsoft.com/office/officeart/2008/layout/LinedList"/>
    <dgm:cxn modelId="{6F1FE436-7A67-4B1F-9ED9-5338B6A71E2D}" srcId="{B04CBB46-A82B-48EE-BBE1-0B7F86A60C6B}" destId="{F3301BC1-1E86-45CB-B39D-07C1F72F7DE2}" srcOrd="1" destOrd="0" parTransId="{EAB556C2-B210-4EF9-A0C3-7F11B9F75A29}" sibTransId="{C6841838-6BAA-41C5-B9D9-11839B5C78C3}"/>
    <dgm:cxn modelId="{070DF361-049D-4B8F-A5DB-97B481092B5F}" srcId="{B04CBB46-A82B-48EE-BBE1-0B7F86A60C6B}" destId="{CC64FDD6-9653-4AF1-B0E5-15D2AC3707E4}" srcOrd="3" destOrd="0" parTransId="{61062781-B341-4C00-BA29-7CF15A8D8C39}" sibTransId="{1F35888B-872E-4C53-B201-E66430FA20EC}"/>
    <dgm:cxn modelId="{3626F67B-B0DB-8241-82CF-0F66FB32B9AA}" type="presOf" srcId="{F0EE46A1-E136-4363-8185-B110E15C8AEC}" destId="{3E94937E-728D-9C43-AB4F-6C6FA96DBB00}" srcOrd="0" destOrd="0" presId="urn:microsoft.com/office/officeart/2008/layout/LinedList"/>
    <dgm:cxn modelId="{A6835588-3E6F-704B-8D4D-5E2ADCAD06F2}" type="presOf" srcId="{CC64FDD6-9653-4AF1-B0E5-15D2AC3707E4}" destId="{E9283846-E492-9F45-A590-6637ABCAE7C9}" srcOrd="0" destOrd="0" presId="urn:microsoft.com/office/officeart/2008/layout/LinedList"/>
    <dgm:cxn modelId="{FAE18395-0F24-4159-8D3A-C68D69E1B5B8}" srcId="{B04CBB46-A82B-48EE-BBE1-0B7F86A60C6B}" destId="{44B47823-C607-4E27-A490-5FAB8D7B4CC5}" srcOrd="2" destOrd="0" parTransId="{1F66EB6F-6C1A-42DD-8CD6-2AB81861AE94}" sibTransId="{DD9AF78D-8862-4CF2-B78D-EEBC46EEF439}"/>
    <dgm:cxn modelId="{5769DDAD-F848-4F9A-8843-35E835256BAC}" srcId="{B04CBB46-A82B-48EE-BBE1-0B7F86A60C6B}" destId="{F0EE46A1-E136-4363-8185-B110E15C8AEC}" srcOrd="0" destOrd="0" parTransId="{A232BC49-5A47-4D39-9E5B-B88A799FC0C1}" sibTransId="{C2C7478F-90D8-4601-916D-A548690E5F63}"/>
    <dgm:cxn modelId="{2CEB84DB-359A-2F4A-9076-805AD00184BE}" type="presOf" srcId="{44B47823-C607-4E27-A490-5FAB8D7B4CC5}" destId="{7D0CCE8E-6A85-BF44-BB64-79CAC11BB9BE}" srcOrd="0" destOrd="0" presId="urn:microsoft.com/office/officeart/2008/layout/LinedList"/>
    <dgm:cxn modelId="{6F496C1B-2604-0E4F-AE91-8DEB4243F41C}" type="presParOf" srcId="{5ED6D2BC-C485-D745-9A7E-16DF08F25B62}" destId="{052FDD04-8CE9-B44B-832E-A685FB1D1328}" srcOrd="0" destOrd="0" presId="urn:microsoft.com/office/officeart/2008/layout/LinedList"/>
    <dgm:cxn modelId="{B618699B-E383-D444-BCFB-6C6D30EFC6B9}" type="presParOf" srcId="{5ED6D2BC-C485-D745-9A7E-16DF08F25B62}" destId="{9A0FD661-913F-164F-A6B7-D66D7BC90525}" srcOrd="1" destOrd="0" presId="urn:microsoft.com/office/officeart/2008/layout/LinedList"/>
    <dgm:cxn modelId="{34B3D1C8-60F5-2842-8CE6-F6F98DAAE0AD}" type="presParOf" srcId="{9A0FD661-913F-164F-A6B7-D66D7BC90525}" destId="{3E94937E-728D-9C43-AB4F-6C6FA96DBB00}" srcOrd="0" destOrd="0" presId="urn:microsoft.com/office/officeart/2008/layout/LinedList"/>
    <dgm:cxn modelId="{9F0D243F-5EBC-204F-9AA9-487146C05ADD}" type="presParOf" srcId="{9A0FD661-913F-164F-A6B7-D66D7BC90525}" destId="{D24B9442-62C0-D547-8F5C-4660EEB4B8BC}" srcOrd="1" destOrd="0" presId="urn:microsoft.com/office/officeart/2008/layout/LinedList"/>
    <dgm:cxn modelId="{56177501-E2EE-1A44-A795-FCFEF556C3FB}" type="presParOf" srcId="{5ED6D2BC-C485-D745-9A7E-16DF08F25B62}" destId="{21BCA3ED-F89E-9246-86A5-8871E21FFCFE}" srcOrd="2" destOrd="0" presId="urn:microsoft.com/office/officeart/2008/layout/LinedList"/>
    <dgm:cxn modelId="{54B677D0-F9F2-F041-9A2D-71B937095745}" type="presParOf" srcId="{5ED6D2BC-C485-D745-9A7E-16DF08F25B62}" destId="{0081949B-9B39-B541-88F9-CECBE6943484}" srcOrd="3" destOrd="0" presId="urn:microsoft.com/office/officeart/2008/layout/LinedList"/>
    <dgm:cxn modelId="{6ABD5717-3295-114F-B30A-FB15061FA0A4}" type="presParOf" srcId="{0081949B-9B39-B541-88F9-CECBE6943484}" destId="{40D0B40F-AD8C-1B47-8CCC-31E8AC1D190C}" srcOrd="0" destOrd="0" presId="urn:microsoft.com/office/officeart/2008/layout/LinedList"/>
    <dgm:cxn modelId="{BFCDA9A8-7088-C04A-85EA-2702EA39D355}" type="presParOf" srcId="{0081949B-9B39-B541-88F9-CECBE6943484}" destId="{909FA1C7-E263-3E41-8BD6-51956CD283BE}" srcOrd="1" destOrd="0" presId="urn:microsoft.com/office/officeart/2008/layout/LinedList"/>
    <dgm:cxn modelId="{A1882811-C4D2-324A-BEDE-9F9678BA678D}" type="presParOf" srcId="{5ED6D2BC-C485-D745-9A7E-16DF08F25B62}" destId="{A4335AA9-7595-6848-8E2E-F6EF7D035D89}" srcOrd="4" destOrd="0" presId="urn:microsoft.com/office/officeart/2008/layout/LinedList"/>
    <dgm:cxn modelId="{939977FF-657D-3E40-AF48-65F2FB7A3726}" type="presParOf" srcId="{5ED6D2BC-C485-D745-9A7E-16DF08F25B62}" destId="{408188FF-CC36-9545-83A9-86BDEBC54E41}" srcOrd="5" destOrd="0" presId="urn:microsoft.com/office/officeart/2008/layout/LinedList"/>
    <dgm:cxn modelId="{FFF39743-6C82-604F-8539-0CE245520D0F}" type="presParOf" srcId="{408188FF-CC36-9545-83A9-86BDEBC54E41}" destId="{7D0CCE8E-6A85-BF44-BB64-79CAC11BB9BE}" srcOrd="0" destOrd="0" presId="urn:microsoft.com/office/officeart/2008/layout/LinedList"/>
    <dgm:cxn modelId="{BC2D779A-3614-F54E-B489-27814D80DCF4}" type="presParOf" srcId="{408188FF-CC36-9545-83A9-86BDEBC54E41}" destId="{956BB160-DE4A-9546-A126-9F546FAB82F4}" srcOrd="1" destOrd="0" presId="urn:microsoft.com/office/officeart/2008/layout/LinedList"/>
    <dgm:cxn modelId="{88C1323E-F80C-5049-874A-8538219C0BEB}" type="presParOf" srcId="{5ED6D2BC-C485-D745-9A7E-16DF08F25B62}" destId="{93ED8EC1-B19B-F146-AC98-EAB60F14B556}" srcOrd="6" destOrd="0" presId="urn:microsoft.com/office/officeart/2008/layout/LinedList"/>
    <dgm:cxn modelId="{647160B1-86EF-1748-BA2D-F556B3192D81}" type="presParOf" srcId="{5ED6D2BC-C485-D745-9A7E-16DF08F25B62}" destId="{2288DB9F-7231-C84B-8B54-6B693788F096}" srcOrd="7" destOrd="0" presId="urn:microsoft.com/office/officeart/2008/layout/LinedList"/>
    <dgm:cxn modelId="{BD2B83CF-6D49-6E4E-8B90-AE71457C5C85}" type="presParOf" srcId="{2288DB9F-7231-C84B-8B54-6B693788F096}" destId="{E9283846-E492-9F45-A590-6637ABCAE7C9}" srcOrd="0" destOrd="0" presId="urn:microsoft.com/office/officeart/2008/layout/LinedList"/>
    <dgm:cxn modelId="{EBE040CF-545C-304E-8EBF-75CBFF5C829B}" type="presParOf" srcId="{2288DB9F-7231-C84B-8B54-6B693788F096}" destId="{65906367-B455-8A45-995C-2A4224EFE0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5351F-D0F9-2043-9DD9-321CF38357F0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D7D0B9DA-D068-3247-A2C8-5C8ADC6589BD}">
      <dgm:prSet/>
      <dgm:spPr/>
      <dgm:t>
        <a:bodyPr/>
        <a:lstStyle/>
        <a:p>
          <a:pPr algn="l"/>
          <a:r>
            <a:rPr kumimoji="1" lang="en-US" dirty="0"/>
            <a:t>I.</a:t>
          </a:r>
          <a:r>
            <a:rPr kumimoji="1" lang="zh-CN" dirty="0"/>
            <a:t> </a:t>
          </a:r>
          <a:r>
            <a:rPr kumimoji="1" lang="en-US" dirty="0"/>
            <a:t>Aliasing Handling</a:t>
          </a:r>
          <a:endParaRPr lang="zh-CN" dirty="0"/>
        </a:p>
      </dgm:t>
    </dgm:pt>
    <dgm:pt modelId="{855AE054-425E-2548-A778-160CB37DAF11}" type="parTrans" cxnId="{5646A064-6740-3449-967C-94E6D47BD200}">
      <dgm:prSet/>
      <dgm:spPr/>
      <dgm:t>
        <a:bodyPr/>
        <a:lstStyle/>
        <a:p>
          <a:endParaRPr lang="zh-CN" altLang="en-US"/>
        </a:p>
      </dgm:t>
    </dgm:pt>
    <dgm:pt modelId="{42504120-B99F-C544-BFB6-6FA3CC42D837}" type="sibTrans" cxnId="{5646A064-6740-3449-967C-94E6D47BD200}">
      <dgm:prSet/>
      <dgm:spPr/>
      <dgm:t>
        <a:bodyPr/>
        <a:lstStyle/>
        <a:p>
          <a:endParaRPr lang="zh-CN" altLang="en-US"/>
        </a:p>
      </dgm:t>
    </dgm:pt>
    <dgm:pt modelId="{3A3B74B1-6DE3-DB44-9CA3-C7CA9E5174DF}">
      <dgm:prSet/>
      <dgm:spPr/>
      <dgm:t>
        <a:bodyPr/>
        <a:lstStyle/>
        <a:p>
          <a:pPr algn="l"/>
          <a:r>
            <a:rPr kumimoji="1" lang="en-US" dirty="0"/>
            <a:t>II.</a:t>
          </a:r>
          <a:r>
            <a:rPr kumimoji="1" lang="zh-CN" dirty="0"/>
            <a:t> </a:t>
          </a:r>
          <a:r>
            <a:rPr kumimoji="1" lang="en-US" dirty="0"/>
            <a:t>Robust Estimation</a:t>
          </a:r>
          <a:endParaRPr lang="zh-CN" dirty="0"/>
        </a:p>
      </dgm:t>
    </dgm:pt>
    <dgm:pt modelId="{4848AF59-8049-7142-BEC1-1D1D9EBA0E7F}" type="parTrans" cxnId="{907A92EA-FF2F-7845-8F32-CC6C3E4B30DD}">
      <dgm:prSet/>
      <dgm:spPr/>
      <dgm:t>
        <a:bodyPr/>
        <a:lstStyle/>
        <a:p>
          <a:endParaRPr lang="zh-CN" altLang="en-US"/>
        </a:p>
      </dgm:t>
    </dgm:pt>
    <dgm:pt modelId="{D9127A69-09CD-E544-9E38-94AA56D852A5}" type="sibTrans" cxnId="{907A92EA-FF2F-7845-8F32-CC6C3E4B30DD}">
      <dgm:prSet/>
      <dgm:spPr/>
      <dgm:t>
        <a:bodyPr/>
        <a:lstStyle/>
        <a:p>
          <a:endParaRPr lang="zh-CN" altLang="en-US"/>
        </a:p>
      </dgm:t>
    </dgm:pt>
    <dgm:pt modelId="{7D486741-74A1-ED49-AF57-5FACDCAC748E}">
      <dgm:prSet/>
      <dgm:spPr/>
      <dgm:t>
        <a:bodyPr/>
        <a:lstStyle/>
        <a:p>
          <a:pPr algn="l"/>
          <a:r>
            <a:rPr kumimoji="1" lang="en-US" dirty="0"/>
            <a:t>III.</a:t>
          </a:r>
          <a:r>
            <a:rPr kumimoji="1" lang="zh-CN" dirty="0"/>
            <a:t> </a:t>
          </a:r>
          <a:r>
            <a:rPr kumimoji="1" lang="en-US" dirty="0"/>
            <a:t>Better Initialization</a:t>
          </a:r>
          <a:endParaRPr lang="zh-CN" dirty="0"/>
        </a:p>
      </dgm:t>
    </dgm:pt>
    <dgm:pt modelId="{BF51631C-1BCE-9B44-9692-64538CD5ED2C}" type="parTrans" cxnId="{9C397853-8BE7-0D48-BD39-902E86C335CC}">
      <dgm:prSet/>
      <dgm:spPr/>
      <dgm:t>
        <a:bodyPr/>
        <a:lstStyle/>
        <a:p>
          <a:endParaRPr lang="zh-CN" altLang="en-US"/>
        </a:p>
      </dgm:t>
    </dgm:pt>
    <dgm:pt modelId="{ECA8FD6E-2B97-5543-BB8A-AE1F99445B72}" type="sibTrans" cxnId="{9C397853-8BE7-0D48-BD39-902E86C335CC}">
      <dgm:prSet/>
      <dgm:spPr/>
      <dgm:t>
        <a:bodyPr/>
        <a:lstStyle/>
        <a:p>
          <a:endParaRPr lang="zh-CN" altLang="en-US"/>
        </a:p>
      </dgm:t>
    </dgm:pt>
    <dgm:pt modelId="{A17E0F67-B034-8244-9081-D56EFCACFFE5}">
      <dgm:prSet/>
      <dgm:spPr/>
      <dgm:t>
        <a:bodyPr/>
        <a:lstStyle/>
        <a:p>
          <a:pPr algn="l"/>
          <a:r>
            <a:rPr kumimoji="1" lang="en-US" dirty="0"/>
            <a:t>IV.</a:t>
          </a:r>
          <a:r>
            <a:rPr kumimoji="1" lang="zh-CN" dirty="0"/>
            <a:t> </a:t>
          </a:r>
          <a:r>
            <a:rPr kumimoji="1" lang="en-US" dirty="0"/>
            <a:t>Post Processing</a:t>
          </a:r>
          <a:endParaRPr lang="zh-CN" dirty="0"/>
        </a:p>
      </dgm:t>
    </dgm:pt>
    <dgm:pt modelId="{D76C3F34-6916-2845-B271-1A4DEA15E5A9}" type="parTrans" cxnId="{2D52D914-B610-3744-B2AB-0B2784BB5BC1}">
      <dgm:prSet/>
      <dgm:spPr/>
      <dgm:t>
        <a:bodyPr/>
        <a:lstStyle/>
        <a:p>
          <a:endParaRPr lang="zh-CN" altLang="en-US"/>
        </a:p>
      </dgm:t>
    </dgm:pt>
    <dgm:pt modelId="{262F23EC-E7F9-2F43-9FD0-4BA686E5C782}" type="sibTrans" cxnId="{2D52D914-B610-3744-B2AB-0B2784BB5BC1}">
      <dgm:prSet/>
      <dgm:spPr/>
      <dgm:t>
        <a:bodyPr/>
        <a:lstStyle/>
        <a:p>
          <a:endParaRPr lang="zh-CN" altLang="en-US"/>
        </a:p>
      </dgm:t>
    </dgm:pt>
    <dgm:pt modelId="{350E485D-E9EE-9847-A8E4-6B86B5FBB7E9}" type="pres">
      <dgm:prSet presAssocID="{AA45351F-D0F9-2043-9DD9-321CF38357F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C5E52605-B0FF-B443-8E8D-9C2045E74F5D}" type="pres">
      <dgm:prSet presAssocID="{D7D0B9DA-D068-3247-A2C8-5C8ADC6589BD}" presName="circle1" presStyleLbl="node1" presStyleIdx="0" presStyleCnt="4"/>
      <dgm:spPr/>
    </dgm:pt>
    <dgm:pt modelId="{036EBDC6-7D21-984E-9B25-03E402DAB7D7}" type="pres">
      <dgm:prSet presAssocID="{D7D0B9DA-D068-3247-A2C8-5C8ADC6589BD}" presName="space" presStyleCnt="0"/>
      <dgm:spPr/>
    </dgm:pt>
    <dgm:pt modelId="{6B2AF001-7789-3145-B41C-AE8D0294DAEE}" type="pres">
      <dgm:prSet presAssocID="{D7D0B9DA-D068-3247-A2C8-5C8ADC6589BD}" presName="rect1" presStyleLbl="alignAcc1" presStyleIdx="0" presStyleCnt="4"/>
      <dgm:spPr/>
    </dgm:pt>
    <dgm:pt modelId="{FDE52B67-8323-0444-A026-54ABF57AD797}" type="pres">
      <dgm:prSet presAssocID="{3A3B74B1-6DE3-DB44-9CA3-C7CA9E5174DF}" presName="vertSpace2" presStyleLbl="node1" presStyleIdx="0" presStyleCnt="4"/>
      <dgm:spPr/>
    </dgm:pt>
    <dgm:pt modelId="{1466EFAF-6B08-404A-B8EE-0E54678D206D}" type="pres">
      <dgm:prSet presAssocID="{3A3B74B1-6DE3-DB44-9CA3-C7CA9E5174DF}" presName="circle2" presStyleLbl="node1" presStyleIdx="1" presStyleCnt="4"/>
      <dgm:spPr/>
    </dgm:pt>
    <dgm:pt modelId="{59EDD299-321E-1844-9DF1-5636D0EFF928}" type="pres">
      <dgm:prSet presAssocID="{3A3B74B1-6DE3-DB44-9CA3-C7CA9E5174DF}" presName="rect2" presStyleLbl="alignAcc1" presStyleIdx="1" presStyleCnt="4"/>
      <dgm:spPr/>
    </dgm:pt>
    <dgm:pt modelId="{0FBC28E0-B16C-324A-9D40-6CFF3714C561}" type="pres">
      <dgm:prSet presAssocID="{7D486741-74A1-ED49-AF57-5FACDCAC748E}" presName="vertSpace3" presStyleLbl="node1" presStyleIdx="1" presStyleCnt="4"/>
      <dgm:spPr/>
    </dgm:pt>
    <dgm:pt modelId="{03C16EA7-A19B-7D41-B151-928EA151C866}" type="pres">
      <dgm:prSet presAssocID="{7D486741-74A1-ED49-AF57-5FACDCAC748E}" presName="circle3" presStyleLbl="node1" presStyleIdx="2" presStyleCnt="4"/>
      <dgm:spPr/>
    </dgm:pt>
    <dgm:pt modelId="{6397C8EA-AF96-A245-865E-6C3600F6B0CB}" type="pres">
      <dgm:prSet presAssocID="{7D486741-74A1-ED49-AF57-5FACDCAC748E}" presName="rect3" presStyleLbl="alignAcc1" presStyleIdx="2" presStyleCnt="4"/>
      <dgm:spPr/>
    </dgm:pt>
    <dgm:pt modelId="{6593B10F-9D66-8447-93DD-EF2251F53380}" type="pres">
      <dgm:prSet presAssocID="{A17E0F67-B034-8244-9081-D56EFCACFFE5}" presName="vertSpace4" presStyleLbl="node1" presStyleIdx="2" presStyleCnt="4"/>
      <dgm:spPr/>
    </dgm:pt>
    <dgm:pt modelId="{AA3BDD73-4742-644E-A1FF-DD97E939C9A8}" type="pres">
      <dgm:prSet presAssocID="{A17E0F67-B034-8244-9081-D56EFCACFFE5}" presName="circle4" presStyleLbl="node1" presStyleIdx="3" presStyleCnt="4"/>
      <dgm:spPr/>
    </dgm:pt>
    <dgm:pt modelId="{4CA45604-C144-4040-898A-C9D5C51069DC}" type="pres">
      <dgm:prSet presAssocID="{A17E0F67-B034-8244-9081-D56EFCACFFE5}" presName="rect4" presStyleLbl="alignAcc1" presStyleIdx="3" presStyleCnt="4"/>
      <dgm:spPr/>
    </dgm:pt>
    <dgm:pt modelId="{279C4C81-02DB-1949-93D3-4AE977CBA680}" type="pres">
      <dgm:prSet presAssocID="{D7D0B9DA-D068-3247-A2C8-5C8ADC6589BD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B33946C-26DB-8848-BF0C-D412C4DC08D9}" type="pres">
      <dgm:prSet presAssocID="{3A3B74B1-6DE3-DB44-9CA3-C7CA9E5174D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C160AF34-EEFF-7446-A16B-22B27DF90EE4}" type="pres">
      <dgm:prSet presAssocID="{7D486741-74A1-ED49-AF57-5FACDCAC748E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0447308-2EFA-7341-8A00-34D56E0C12F0}" type="pres">
      <dgm:prSet presAssocID="{A17E0F67-B034-8244-9081-D56EFCACFFE5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2D52D914-B610-3744-B2AB-0B2784BB5BC1}" srcId="{AA45351F-D0F9-2043-9DD9-321CF38357F0}" destId="{A17E0F67-B034-8244-9081-D56EFCACFFE5}" srcOrd="3" destOrd="0" parTransId="{D76C3F34-6916-2845-B271-1A4DEA15E5A9}" sibTransId="{262F23EC-E7F9-2F43-9FD0-4BA686E5C782}"/>
    <dgm:cxn modelId="{C383282B-9E03-2445-B05C-88B53E924B27}" type="presOf" srcId="{D7D0B9DA-D068-3247-A2C8-5C8ADC6589BD}" destId="{279C4C81-02DB-1949-93D3-4AE977CBA680}" srcOrd="1" destOrd="0" presId="urn:microsoft.com/office/officeart/2005/8/layout/target3"/>
    <dgm:cxn modelId="{9C397853-8BE7-0D48-BD39-902E86C335CC}" srcId="{AA45351F-D0F9-2043-9DD9-321CF38357F0}" destId="{7D486741-74A1-ED49-AF57-5FACDCAC748E}" srcOrd="2" destOrd="0" parTransId="{BF51631C-1BCE-9B44-9692-64538CD5ED2C}" sibTransId="{ECA8FD6E-2B97-5543-BB8A-AE1F99445B72}"/>
    <dgm:cxn modelId="{5646A064-6740-3449-967C-94E6D47BD200}" srcId="{AA45351F-D0F9-2043-9DD9-321CF38357F0}" destId="{D7D0B9DA-D068-3247-A2C8-5C8ADC6589BD}" srcOrd="0" destOrd="0" parTransId="{855AE054-425E-2548-A778-160CB37DAF11}" sibTransId="{42504120-B99F-C544-BFB6-6FA3CC42D837}"/>
    <dgm:cxn modelId="{5B5F7670-6B10-6647-8DDE-B540281E01A0}" type="presOf" srcId="{7D486741-74A1-ED49-AF57-5FACDCAC748E}" destId="{6397C8EA-AF96-A245-865E-6C3600F6B0CB}" srcOrd="0" destOrd="0" presId="urn:microsoft.com/office/officeart/2005/8/layout/target3"/>
    <dgm:cxn modelId="{0364877F-4E76-194C-9164-529A71F8275A}" type="presOf" srcId="{7D486741-74A1-ED49-AF57-5FACDCAC748E}" destId="{C160AF34-EEFF-7446-A16B-22B27DF90EE4}" srcOrd="1" destOrd="0" presId="urn:microsoft.com/office/officeart/2005/8/layout/target3"/>
    <dgm:cxn modelId="{F340C18E-3605-7843-8EB7-5DBBEBC6D58E}" type="presOf" srcId="{A17E0F67-B034-8244-9081-D56EFCACFFE5}" destId="{4CA45604-C144-4040-898A-C9D5C51069DC}" srcOrd="0" destOrd="0" presId="urn:microsoft.com/office/officeart/2005/8/layout/target3"/>
    <dgm:cxn modelId="{EA3F1290-961C-554A-B480-E27DE8A1834B}" type="presOf" srcId="{D7D0B9DA-D068-3247-A2C8-5C8ADC6589BD}" destId="{6B2AF001-7789-3145-B41C-AE8D0294DAEE}" srcOrd="0" destOrd="0" presId="urn:microsoft.com/office/officeart/2005/8/layout/target3"/>
    <dgm:cxn modelId="{F3A97AC8-5855-B74C-995E-BFC009A00D13}" type="presOf" srcId="{AA45351F-D0F9-2043-9DD9-321CF38357F0}" destId="{350E485D-E9EE-9847-A8E4-6B86B5FBB7E9}" srcOrd="0" destOrd="0" presId="urn:microsoft.com/office/officeart/2005/8/layout/target3"/>
    <dgm:cxn modelId="{897832D3-3752-A643-926B-A953AD5C9C3E}" type="presOf" srcId="{A17E0F67-B034-8244-9081-D56EFCACFFE5}" destId="{40447308-2EFA-7341-8A00-34D56E0C12F0}" srcOrd="1" destOrd="0" presId="urn:microsoft.com/office/officeart/2005/8/layout/target3"/>
    <dgm:cxn modelId="{976A9FE8-348B-6342-ADA0-0C90A9F0B59F}" type="presOf" srcId="{3A3B74B1-6DE3-DB44-9CA3-C7CA9E5174DF}" destId="{2B33946C-26DB-8848-BF0C-D412C4DC08D9}" srcOrd="1" destOrd="0" presId="urn:microsoft.com/office/officeart/2005/8/layout/target3"/>
    <dgm:cxn modelId="{907A92EA-FF2F-7845-8F32-CC6C3E4B30DD}" srcId="{AA45351F-D0F9-2043-9DD9-321CF38357F0}" destId="{3A3B74B1-6DE3-DB44-9CA3-C7CA9E5174DF}" srcOrd="1" destOrd="0" parTransId="{4848AF59-8049-7142-BEC1-1D1D9EBA0E7F}" sibTransId="{D9127A69-09CD-E544-9E38-94AA56D852A5}"/>
    <dgm:cxn modelId="{AB64FBF0-1AB9-534A-8B76-BE98500B181D}" type="presOf" srcId="{3A3B74B1-6DE3-DB44-9CA3-C7CA9E5174DF}" destId="{59EDD299-321E-1844-9DF1-5636D0EFF928}" srcOrd="0" destOrd="0" presId="urn:microsoft.com/office/officeart/2005/8/layout/target3"/>
    <dgm:cxn modelId="{3EEE85C0-B253-3C40-831B-AD4DA9BFD1FF}" type="presParOf" srcId="{350E485D-E9EE-9847-A8E4-6B86B5FBB7E9}" destId="{C5E52605-B0FF-B443-8E8D-9C2045E74F5D}" srcOrd="0" destOrd="0" presId="urn:microsoft.com/office/officeart/2005/8/layout/target3"/>
    <dgm:cxn modelId="{9FD27E34-5741-BA49-8D2E-12B279D4686F}" type="presParOf" srcId="{350E485D-E9EE-9847-A8E4-6B86B5FBB7E9}" destId="{036EBDC6-7D21-984E-9B25-03E402DAB7D7}" srcOrd="1" destOrd="0" presId="urn:microsoft.com/office/officeart/2005/8/layout/target3"/>
    <dgm:cxn modelId="{826F549B-D806-2841-B8B5-2864C6AA6D18}" type="presParOf" srcId="{350E485D-E9EE-9847-A8E4-6B86B5FBB7E9}" destId="{6B2AF001-7789-3145-B41C-AE8D0294DAEE}" srcOrd="2" destOrd="0" presId="urn:microsoft.com/office/officeart/2005/8/layout/target3"/>
    <dgm:cxn modelId="{E19CEBD9-B2EA-B445-898B-E8900E0D2389}" type="presParOf" srcId="{350E485D-E9EE-9847-A8E4-6B86B5FBB7E9}" destId="{FDE52B67-8323-0444-A026-54ABF57AD797}" srcOrd="3" destOrd="0" presId="urn:microsoft.com/office/officeart/2005/8/layout/target3"/>
    <dgm:cxn modelId="{A4888CBF-88A6-4B4B-A2DD-55533565CE50}" type="presParOf" srcId="{350E485D-E9EE-9847-A8E4-6B86B5FBB7E9}" destId="{1466EFAF-6B08-404A-B8EE-0E54678D206D}" srcOrd="4" destOrd="0" presId="urn:microsoft.com/office/officeart/2005/8/layout/target3"/>
    <dgm:cxn modelId="{743340D9-B8CF-5C4D-9F9A-4B1D36A21840}" type="presParOf" srcId="{350E485D-E9EE-9847-A8E4-6B86B5FBB7E9}" destId="{59EDD299-321E-1844-9DF1-5636D0EFF928}" srcOrd="5" destOrd="0" presId="urn:microsoft.com/office/officeart/2005/8/layout/target3"/>
    <dgm:cxn modelId="{5320401B-DEBA-C04F-A961-A86DF91F2FE2}" type="presParOf" srcId="{350E485D-E9EE-9847-A8E4-6B86B5FBB7E9}" destId="{0FBC28E0-B16C-324A-9D40-6CFF3714C561}" srcOrd="6" destOrd="0" presId="urn:microsoft.com/office/officeart/2005/8/layout/target3"/>
    <dgm:cxn modelId="{3684D882-944A-E746-9E42-910AAB8E1D91}" type="presParOf" srcId="{350E485D-E9EE-9847-A8E4-6B86B5FBB7E9}" destId="{03C16EA7-A19B-7D41-B151-928EA151C866}" srcOrd="7" destOrd="0" presId="urn:microsoft.com/office/officeart/2005/8/layout/target3"/>
    <dgm:cxn modelId="{44768D51-E637-E246-96C7-13BD07F622FD}" type="presParOf" srcId="{350E485D-E9EE-9847-A8E4-6B86B5FBB7E9}" destId="{6397C8EA-AF96-A245-865E-6C3600F6B0CB}" srcOrd="8" destOrd="0" presId="urn:microsoft.com/office/officeart/2005/8/layout/target3"/>
    <dgm:cxn modelId="{9BA7E860-4D56-CD45-82C7-1279D34AAFFE}" type="presParOf" srcId="{350E485D-E9EE-9847-A8E4-6B86B5FBB7E9}" destId="{6593B10F-9D66-8447-93DD-EF2251F53380}" srcOrd="9" destOrd="0" presId="urn:microsoft.com/office/officeart/2005/8/layout/target3"/>
    <dgm:cxn modelId="{0826B79D-501C-3B44-AC98-C0EF2E51EF26}" type="presParOf" srcId="{350E485D-E9EE-9847-A8E4-6B86B5FBB7E9}" destId="{AA3BDD73-4742-644E-A1FF-DD97E939C9A8}" srcOrd="10" destOrd="0" presId="urn:microsoft.com/office/officeart/2005/8/layout/target3"/>
    <dgm:cxn modelId="{58D4B84E-6F11-234C-A5ED-200259DE8C75}" type="presParOf" srcId="{350E485D-E9EE-9847-A8E4-6B86B5FBB7E9}" destId="{4CA45604-C144-4040-898A-C9D5C51069DC}" srcOrd="11" destOrd="0" presId="urn:microsoft.com/office/officeart/2005/8/layout/target3"/>
    <dgm:cxn modelId="{38D22FF3-3034-9E42-8E04-48A0790DB537}" type="presParOf" srcId="{350E485D-E9EE-9847-A8E4-6B86B5FBB7E9}" destId="{279C4C81-02DB-1949-93D3-4AE977CBA680}" srcOrd="12" destOrd="0" presId="urn:microsoft.com/office/officeart/2005/8/layout/target3"/>
    <dgm:cxn modelId="{E923F74A-2593-3549-95DF-E81828BD224C}" type="presParOf" srcId="{350E485D-E9EE-9847-A8E4-6B86B5FBB7E9}" destId="{2B33946C-26DB-8848-BF0C-D412C4DC08D9}" srcOrd="13" destOrd="0" presId="urn:microsoft.com/office/officeart/2005/8/layout/target3"/>
    <dgm:cxn modelId="{3F3DF260-054D-7A46-A81F-293CC4EEB4DC}" type="presParOf" srcId="{350E485D-E9EE-9847-A8E4-6B86B5FBB7E9}" destId="{C160AF34-EEFF-7446-A16B-22B27DF90EE4}" srcOrd="14" destOrd="0" presId="urn:microsoft.com/office/officeart/2005/8/layout/target3"/>
    <dgm:cxn modelId="{DA932766-49EA-3D4E-81C6-BA2152280590}" type="presParOf" srcId="{350E485D-E9EE-9847-A8E4-6B86B5FBB7E9}" destId="{40447308-2EFA-7341-8A00-34D56E0C12F0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FDD04-8CE9-B44B-832E-A685FB1D1328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4937E-728D-9C43-AB4F-6C6FA96DBB00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>
              <a:solidFill>
                <a:srgbClr val="FF0000"/>
              </a:solidFill>
            </a:rPr>
            <a:t>Introduction</a:t>
          </a:r>
          <a:endParaRPr lang="en-US" sz="3600" kern="1200" dirty="0">
            <a:solidFill>
              <a:srgbClr val="FF0000"/>
            </a:solidFill>
          </a:endParaRPr>
        </a:p>
      </dsp:txBody>
      <dsp:txXfrm>
        <a:off x="0" y="0"/>
        <a:ext cx="6492875" cy="1276350"/>
      </dsp:txXfrm>
    </dsp:sp>
    <dsp:sp modelId="{21BCA3ED-F89E-9246-86A5-8871E21FFCFE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0B40F-AD8C-1B47-8CCC-31E8AC1D190C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3600" kern="1200" dirty="0"/>
            <a:t>Background</a:t>
          </a:r>
          <a:endParaRPr lang="en-US" sz="3600" kern="1200" dirty="0"/>
        </a:p>
      </dsp:txBody>
      <dsp:txXfrm>
        <a:off x="0" y="1276350"/>
        <a:ext cx="6492875" cy="1276350"/>
      </dsp:txXfrm>
    </dsp:sp>
    <dsp:sp modelId="{A4335AA9-7595-6848-8E2E-F6EF7D035D8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CCE8E-6A85-BF44-BB64-79CAC11BB9B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Method</a:t>
          </a:r>
        </a:p>
      </dsp:txBody>
      <dsp:txXfrm>
        <a:off x="0" y="2552700"/>
        <a:ext cx="6492875" cy="1276350"/>
      </dsp:txXfrm>
    </dsp:sp>
    <dsp:sp modelId="{93ED8EC1-B19B-F146-AC98-EAB60F14B556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3846-E492-9F45-A590-6637ABCAE7C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Evaluation</a:t>
          </a:r>
          <a:endParaRPr lang="en-US" sz="3600" kern="1200" dirty="0"/>
        </a:p>
      </dsp:txBody>
      <dsp:txXfrm>
        <a:off x="0" y="3829050"/>
        <a:ext cx="6492875" cy="127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98A2C-D431-2446-BE7C-CA822913287C}">
      <dsp:nvSpPr>
        <dsp:cNvPr id="0" name=""/>
        <dsp:cNvSpPr/>
      </dsp:nvSpPr>
      <dsp:spPr>
        <a:xfrm rot="5400000">
          <a:off x="5381244" y="-1985285"/>
          <a:ext cx="1397000" cy="57221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zh-CN" sz="2600" kern="1200" dirty="0"/>
            <a:t>invent a new algorithm to improve image registration for a piecewise planar world.</a:t>
          </a:r>
          <a:endParaRPr lang="zh-CN" altLang="en-US" sz="2600" kern="1200" dirty="0"/>
        </a:p>
      </dsp:txBody>
      <dsp:txXfrm rot="-5400000">
        <a:off x="3218688" y="245467"/>
        <a:ext cx="5653916" cy="1260608"/>
      </dsp:txXfrm>
    </dsp:sp>
    <dsp:sp modelId="{A534B5DE-09AA-8247-A566-548F40BC197B}">
      <dsp:nvSpPr>
        <dsp:cNvPr id="0" name=""/>
        <dsp:cNvSpPr/>
      </dsp:nvSpPr>
      <dsp:spPr>
        <a:xfrm>
          <a:off x="0" y="2645"/>
          <a:ext cx="3218688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200" kern="1200" dirty="0"/>
            <a:t>Goal</a:t>
          </a:r>
          <a:endParaRPr lang="zh-CN" altLang="en-US" sz="5200" kern="1200" dirty="0"/>
        </a:p>
      </dsp:txBody>
      <dsp:txXfrm>
        <a:off x="85245" y="87890"/>
        <a:ext cx="3048198" cy="1575760"/>
      </dsp:txXfrm>
    </dsp:sp>
    <dsp:sp modelId="{42428483-9A84-BD4C-B933-CFD66BF09441}">
      <dsp:nvSpPr>
        <dsp:cNvPr id="0" name=""/>
        <dsp:cNvSpPr/>
      </dsp:nvSpPr>
      <dsp:spPr>
        <a:xfrm rot="5400000">
          <a:off x="5381244" y="-151722"/>
          <a:ext cx="1397000" cy="57221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zh-CN" sz="2600" kern="1200" dirty="0"/>
            <a:t>compatible </a:t>
          </a:r>
          <a:r>
            <a:rPr kumimoji="1" lang="en-US" altLang="zh-CN" sz="2600" kern="1200" dirty="0" err="1"/>
            <a:t>homographies</a:t>
          </a:r>
          <a:r>
            <a:rPr kumimoji="1" lang="en-US" altLang="zh-CN" sz="2600" kern="1200" dirty="0"/>
            <a:t> between multiple plane</a:t>
          </a:r>
          <a:r>
            <a:rPr kumimoji="1" lang="zh-CN" altLang="en-US" sz="2600" kern="1200" dirty="0"/>
            <a:t> </a:t>
          </a:r>
          <a:r>
            <a:rPr kumimoji="1" lang="en-US" altLang="zh-CN" sz="2600" kern="1200" dirty="0"/>
            <a:t>patches in an image pair.</a:t>
          </a:r>
          <a:endParaRPr lang="zh-CN" altLang="en-US" sz="2600" kern="1200" dirty="0"/>
        </a:p>
      </dsp:txBody>
      <dsp:txXfrm rot="-5400000">
        <a:off x="3218688" y="2079030"/>
        <a:ext cx="5653916" cy="1260608"/>
      </dsp:txXfrm>
    </dsp:sp>
    <dsp:sp modelId="{E98BB3C0-A40E-4C49-B69F-EB0233668CA3}">
      <dsp:nvSpPr>
        <dsp:cNvPr id="0" name=""/>
        <dsp:cNvSpPr/>
      </dsp:nvSpPr>
      <dsp:spPr>
        <a:xfrm>
          <a:off x="0" y="1836208"/>
          <a:ext cx="3218688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200" kern="1200" dirty="0"/>
            <a:t>Result</a:t>
          </a:r>
          <a:endParaRPr lang="zh-CN" altLang="en-US" sz="5200" kern="1200" dirty="0"/>
        </a:p>
      </dsp:txBody>
      <dsp:txXfrm>
        <a:off x="85245" y="1921453"/>
        <a:ext cx="3048198" cy="1575760"/>
      </dsp:txXfrm>
    </dsp:sp>
    <dsp:sp modelId="{06FCBAF9-0278-B241-99B2-1F90B0C749E9}">
      <dsp:nvSpPr>
        <dsp:cNvPr id="0" name=""/>
        <dsp:cNvSpPr/>
      </dsp:nvSpPr>
      <dsp:spPr>
        <a:xfrm rot="5400000">
          <a:off x="5381244" y="1681839"/>
          <a:ext cx="1397000" cy="57221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zh-CN" sz="2600" kern="1200" dirty="0"/>
            <a:t>following the camera path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camera</a:t>
          </a:r>
          <a:r>
            <a:rPr lang="zh-CN" altLang="en-US" sz="2600" kern="1200" dirty="0"/>
            <a:t> </a:t>
          </a:r>
          <a:r>
            <a:rPr lang="en-US" altLang="zh-CN" sz="2600" kern="1200" dirty="0"/>
            <a:t>calibration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3D</a:t>
          </a:r>
          <a:r>
            <a:rPr lang="zh-CN" altLang="en-US" sz="2600" kern="1200" dirty="0"/>
            <a:t> </a:t>
          </a:r>
          <a:r>
            <a:rPr lang="en-US" altLang="zh-CN" sz="2600" kern="1200" dirty="0"/>
            <a:t>reconstruction</a:t>
          </a:r>
          <a:endParaRPr lang="zh-CN" altLang="en-US" sz="2600" kern="1200" dirty="0"/>
        </a:p>
      </dsp:txBody>
      <dsp:txXfrm rot="-5400000">
        <a:off x="3218688" y="3912591"/>
        <a:ext cx="5653916" cy="1260608"/>
      </dsp:txXfrm>
    </dsp:sp>
    <dsp:sp modelId="{75B28651-161C-BD49-B1CD-176F630CE43F}">
      <dsp:nvSpPr>
        <dsp:cNvPr id="0" name=""/>
        <dsp:cNvSpPr/>
      </dsp:nvSpPr>
      <dsp:spPr>
        <a:xfrm>
          <a:off x="0" y="3669771"/>
          <a:ext cx="3218688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200" kern="1200" dirty="0"/>
            <a:t>Future</a:t>
          </a:r>
          <a:r>
            <a:rPr lang="zh-CN" altLang="en-US" sz="5200" kern="1200" dirty="0"/>
            <a:t> </a:t>
          </a:r>
          <a:r>
            <a:rPr lang="en-US" altLang="zh-CN" sz="5200" kern="1200" dirty="0"/>
            <a:t>Work</a:t>
          </a:r>
          <a:endParaRPr lang="zh-CN" altLang="en-US" sz="5200" kern="1200" dirty="0"/>
        </a:p>
      </dsp:txBody>
      <dsp:txXfrm>
        <a:off x="85245" y="3755016"/>
        <a:ext cx="3048198" cy="1575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FDD04-8CE9-B44B-832E-A685FB1D1328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4937E-728D-9C43-AB4F-6C6FA96DBB00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/>
            <a:t>Introduction</a:t>
          </a:r>
          <a:endParaRPr lang="en-US" sz="3600" kern="1200" dirty="0"/>
        </a:p>
      </dsp:txBody>
      <dsp:txXfrm>
        <a:off x="0" y="0"/>
        <a:ext cx="6492875" cy="1276350"/>
      </dsp:txXfrm>
    </dsp:sp>
    <dsp:sp modelId="{21BCA3ED-F89E-9246-86A5-8871E21FFCFE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0B40F-AD8C-1B47-8CCC-31E8AC1D190C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3600" kern="1200" dirty="0">
              <a:solidFill>
                <a:srgbClr val="FF0000"/>
              </a:solidFill>
            </a:rPr>
            <a:t>Background</a:t>
          </a:r>
        </a:p>
      </dsp:txBody>
      <dsp:txXfrm>
        <a:off x="0" y="1276350"/>
        <a:ext cx="6492875" cy="1276350"/>
      </dsp:txXfrm>
    </dsp:sp>
    <dsp:sp modelId="{A4335AA9-7595-6848-8E2E-F6EF7D035D8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CCE8E-6A85-BF44-BB64-79CAC11BB9B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Method</a:t>
          </a:r>
        </a:p>
      </dsp:txBody>
      <dsp:txXfrm>
        <a:off x="0" y="2552700"/>
        <a:ext cx="6492875" cy="1276350"/>
      </dsp:txXfrm>
    </dsp:sp>
    <dsp:sp modelId="{93ED8EC1-B19B-F146-AC98-EAB60F14B556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3846-E492-9F45-A590-6637ABCAE7C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3600" kern="1200" dirty="0"/>
            <a:t>Evaluation</a:t>
          </a:r>
          <a:endParaRPr lang="en-US" sz="3600" kern="1200" dirty="0"/>
        </a:p>
      </dsp:txBody>
      <dsp:txXfrm>
        <a:off x="0" y="3829050"/>
        <a:ext cx="6492875" cy="1276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FDD04-8CE9-B44B-832E-A685FB1D1328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4937E-728D-9C43-AB4F-6C6FA96DBB00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/>
            <a:t>Introduction</a:t>
          </a:r>
          <a:endParaRPr lang="en-US" sz="3600" kern="1200" dirty="0"/>
        </a:p>
      </dsp:txBody>
      <dsp:txXfrm>
        <a:off x="0" y="0"/>
        <a:ext cx="6492875" cy="1276350"/>
      </dsp:txXfrm>
    </dsp:sp>
    <dsp:sp modelId="{21BCA3ED-F89E-9246-86A5-8871E21FFCFE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0B40F-AD8C-1B47-8CCC-31E8AC1D190C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3600" kern="1200" dirty="0">
              <a:solidFill>
                <a:schemeClr val="tx1"/>
              </a:solidFill>
            </a:rPr>
            <a:t>Background</a:t>
          </a:r>
        </a:p>
      </dsp:txBody>
      <dsp:txXfrm>
        <a:off x="0" y="1276350"/>
        <a:ext cx="6492875" cy="1276350"/>
      </dsp:txXfrm>
    </dsp:sp>
    <dsp:sp modelId="{A4335AA9-7595-6848-8E2E-F6EF7D035D8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CCE8E-6A85-BF44-BB64-79CAC11BB9B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solidFill>
                <a:srgbClr val="FF0000"/>
              </a:solidFill>
            </a:rPr>
            <a:t>Method</a:t>
          </a:r>
        </a:p>
      </dsp:txBody>
      <dsp:txXfrm>
        <a:off x="0" y="2552700"/>
        <a:ext cx="6492875" cy="1276350"/>
      </dsp:txXfrm>
    </dsp:sp>
    <dsp:sp modelId="{93ED8EC1-B19B-F146-AC98-EAB60F14B556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3846-E492-9F45-A590-6637ABCAE7C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3600" kern="1200" dirty="0"/>
            <a:t>Evaluation</a:t>
          </a:r>
          <a:endParaRPr lang="en-US" sz="3600" kern="1200" dirty="0"/>
        </a:p>
      </dsp:txBody>
      <dsp:txXfrm>
        <a:off x="0" y="3829050"/>
        <a:ext cx="6492875" cy="12763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FDD04-8CE9-B44B-832E-A685FB1D1328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4937E-728D-9C43-AB4F-6C6FA96DBB00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/>
            <a:t>Introduction</a:t>
          </a:r>
          <a:endParaRPr lang="en-US" sz="3600" kern="1200" dirty="0"/>
        </a:p>
      </dsp:txBody>
      <dsp:txXfrm>
        <a:off x="0" y="0"/>
        <a:ext cx="6492875" cy="1276350"/>
      </dsp:txXfrm>
    </dsp:sp>
    <dsp:sp modelId="{21BCA3ED-F89E-9246-86A5-8871E21FFCFE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0B40F-AD8C-1B47-8CCC-31E8AC1D190C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>
              <a:solidFill>
                <a:schemeClr val="tx1"/>
              </a:solidFill>
            </a:rPr>
            <a:t>Approach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0" y="1276350"/>
        <a:ext cx="6492875" cy="1276350"/>
      </dsp:txXfrm>
    </dsp:sp>
    <dsp:sp modelId="{A4335AA9-7595-6848-8E2E-F6EF7D035D8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CCE8E-6A85-BF44-BB64-79CAC11BB9B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>
              <a:solidFill>
                <a:srgbClr val="FF0000"/>
              </a:solidFill>
            </a:rPr>
            <a:t>Evaluation</a:t>
          </a:r>
          <a:endParaRPr lang="en-US" sz="3600" kern="1200" dirty="0">
            <a:solidFill>
              <a:srgbClr val="FF0000"/>
            </a:solidFill>
          </a:endParaRPr>
        </a:p>
      </dsp:txBody>
      <dsp:txXfrm>
        <a:off x="0" y="2552700"/>
        <a:ext cx="6492875" cy="1276350"/>
      </dsp:txXfrm>
    </dsp:sp>
    <dsp:sp modelId="{93ED8EC1-B19B-F146-AC98-EAB60F14B556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3846-E492-9F45-A590-6637ABCAE7C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/>
            <a:t>Future</a:t>
          </a:r>
          <a:r>
            <a:rPr kumimoji="1" lang="en-US" sz="5300" kern="1200" dirty="0"/>
            <a:t> </a:t>
          </a:r>
          <a:r>
            <a:rPr kumimoji="1" lang="en-US" sz="3600" kern="1200" dirty="0"/>
            <a:t>Improvement</a:t>
          </a:r>
          <a:endParaRPr lang="en-US" sz="3600" kern="1200" dirty="0"/>
        </a:p>
      </dsp:txBody>
      <dsp:txXfrm>
        <a:off x="0" y="3829050"/>
        <a:ext cx="6492875" cy="1276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FDD04-8CE9-B44B-832E-A685FB1D1328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4937E-728D-9C43-AB4F-6C6FA96DBB00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/>
            <a:t>Introduction</a:t>
          </a:r>
          <a:endParaRPr lang="en-US" sz="3600" kern="1200" dirty="0"/>
        </a:p>
      </dsp:txBody>
      <dsp:txXfrm>
        <a:off x="0" y="0"/>
        <a:ext cx="6492875" cy="1276350"/>
      </dsp:txXfrm>
    </dsp:sp>
    <dsp:sp modelId="{21BCA3ED-F89E-9246-86A5-8871E21FFCFE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0B40F-AD8C-1B47-8CCC-31E8AC1D190C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>
              <a:solidFill>
                <a:schemeClr val="tx1"/>
              </a:solidFill>
            </a:rPr>
            <a:t>Approach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0" y="1276350"/>
        <a:ext cx="6492875" cy="1276350"/>
      </dsp:txXfrm>
    </dsp:sp>
    <dsp:sp modelId="{A4335AA9-7595-6848-8E2E-F6EF7D035D8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CCE8E-6A85-BF44-BB64-79CAC11BB9B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/>
            <a:t>Evaluation</a:t>
          </a:r>
          <a:endParaRPr lang="en-US" sz="3600" kern="1200" dirty="0"/>
        </a:p>
      </dsp:txBody>
      <dsp:txXfrm>
        <a:off x="0" y="2552700"/>
        <a:ext cx="6492875" cy="1276350"/>
      </dsp:txXfrm>
    </dsp:sp>
    <dsp:sp modelId="{93ED8EC1-B19B-F146-AC98-EAB60F14B556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3846-E492-9F45-A590-6637ABCAE7C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>
              <a:solidFill>
                <a:srgbClr val="FF0000"/>
              </a:solidFill>
            </a:rPr>
            <a:t>Future</a:t>
          </a:r>
          <a:r>
            <a:rPr kumimoji="1" lang="en-US" sz="5300" kern="1200" dirty="0">
              <a:solidFill>
                <a:srgbClr val="FF0000"/>
              </a:solidFill>
            </a:rPr>
            <a:t> </a:t>
          </a:r>
          <a:r>
            <a:rPr kumimoji="1" lang="en-US" sz="3600" kern="1200" dirty="0">
              <a:solidFill>
                <a:srgbClr val="FF0000"/>
              </a:solidFill>
            </a:rPr>
            <a:t>Improvement</a:t>
          </a:r>
          <a:endParaRPr lang="en-US" sz="3600" kern="1200" dirty="0">
            <a:solidFill>
              <a:srgbClr val="FF0000"/>
            </a:solidFill>
          </a:endParaRPr>
        </a:p>
      </dsp:txBody>
      <dsp:txXfrm>
        <a:off x="0" y="3829050"/>
        <a:ext cx="6492875" cy="12763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52605-B0FF-B443-8E8D-9C2045E74F5D}">
      <dsp:nvSpPr>
        <dsp:cNvPr id="0" name=""/>
        <dsp:cNvSpPr/>
      </dsp:nvSpPr>
      <dsp:spPr>
        <a:xfrm>
          <a:off x="0" y="0"/>
          <a:ext cx="4022057" cy="40220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AF001-7789-3145-B41C-AE8D0294DAEE}">
      <dsp:nvSpPr>
        <dsp:cNvPr id="0" name=""/>
        <dsp:cNvSpPr/>
      </dsp:nvSpPr>
      <dsp:spPr>
        <a:xfrm>
          <a:off x="2011028" y="0"/>
          <a:ext cx="5292809" cy="40220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900" kern="1200" dirty="0"/>
            <a:t>I.</a:t>
          </a:r>
          <a:r>
            <a:rPr kumimoji="1" lang="zh-CN" sz="3900" kern="1200" dirty="0"/>
            <a:t> </a:t>
          </a:r>
          <a:r>
            <a:rPr kumimoji="1" lang="en-US" sz="3900" kern="1200" dirty="0"/>
            <a:t>Aliasing Handling</a:t>
          </a:r>
          <a:endParaRPr lang="zh-CN" sz="3900" kern="1200" dirty="0"/>
        </a:p>
      </dsp:txBody>
      <dsp:txXfrm>
        <a:off x="2011028" y="0"/>
        <a:ext cx="5292809" cy="854687"/>
      </dsp:txXfrm>
    </dsp:sp>
    <dsp:sp modelId="{1466EFAF-6B08-404A-B8EE-0E54678D206D}">
      <dsp:nvSpPr>
        <dsp:cNvPr id="0" name=""/>
        <dsp:cNvSpPr/>
      </dsp:nvSpPr>
      <dsp:spPr>
        <a:xfrm>
          <a:off x="527894" y="854687"/>
          <a:ext cx="2966267" cy="296626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DD299-321E-1844-9DF1-5636D0EFF928}">
      <dsp:nvSpPr>
        <dsp:cNvPr id="0" name=""/>
        <dsp:cNvSpPr/>
      </dsp:nvSpPr>
      <dsp:spPr>
        <a:xfrm>
          <a:off x="2011028" y="854687"/>
          <a:ext cx="5292809" cy="29662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900" kern="1200" dirty="0"/>
            <a:t>II.</a:t>
          </a:r>
          <a:r>
            <a:rPr kumimoji="1" lang="zh-CN" sz="3900" kern="1200" dirty="0"/>
            <a:t> </a:t>
          </a:r>
          <a:r>
            <a:rPr kumimoji="1" lang="en-US" sz="3900" kern="1200" dirty="0"/>
            <a:t>Robust Estimation</a:t>
          </a:r>
          <a:endParaRPr lang="zh-CN" sz="3900" kern="1200" dirty="0"/>
        </a:p>
      </dsp:txBody>
      <dsp:txXfrm>
        <a:off x="2011028" y="854687"/>
        <a:ext cx="5292809" cy="854687"/>
      </dsp:txXfrm>
    </dsp:sp>
    <dsp:sp modelId="{03C16EA7-A19B-7D41-B151-928EA151C866}">
      <dsp:nvSpPr>
        <dsp:cNvPr id="0" name=""/>
        <dsp:cNvSpPr/>
      </dsp:nvSpPr>
      <dsp:spPr>
        <a:xfrm>
          <a:off x="1055789" y="1709374"/>
          <a:ext cx="1910477" cy="19104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7C8EA-AF96-A245-865E-6C3600F6B0CB}">
      <dsp:nvSpPr>
        <dsp:cNvPr id="0" name=""/>
        <dsp:cNvSpPr/>
      </dsp:nvSpPr>
      <dsp:spPr>
        <a:xfrm>
          <a:off x="2011028" y="1709374"/>
          <a:ext cx="5292809" cy="19104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900" kern="1200" dirty="0"/>
            <a:t>III.</a:t>
          </a:r>
          <a:r>
            <a:rPr kumimoji="1" lang="zh-CN" sz="3900" kern="1200" dirty="0"/>
            <a:t> </a:t>
          </a:r>
          <a:r>
            <a:rPr kumimoji="1" lang="en-US" sz="3900" kern="1200" dirty="0"/>
            <a:t>Better Initialization</a:t>
          </a:r>
          <a:endParaRPr lang="zh-CN" sz="3900" kern="1200" dirty="0"/>
        </a:p>
      </dsp:txBody>
      <dsp:txXfrm>
        <a:off x="2011028" y="1709374"/>
        <a:ext cx="5292809" cy="854687"/>
      </dsp:txXfrm>
    </dsp:sp>
    <dsp:sp modelId="{AA3BDD73-4742-644E-A1FF-DD97E939C9A8}">
      <dsp:nvSpPr>
        <dsp:cNvPr id="0" name=""/>
        <dsp:cNvSpPr/>
      </dsp:nvSpPr>
      <dsp:spPr>
        <a:xfrm>
          <a:off x="1583684" y="2564061"/>
          <a:ext cx="854687" cy="85468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45604-C144-4040-898A-C9D5C51069DC}">
      <dsp:nvSpPr>
        <dsp:cNvPr id="0" name=""/>
        <dsp:cNvSpPr/>
      </dsp:nvSpPr>
      <dsp:spPr>
        <a:xfrm>
          <a:off x="2011028" y="2564061"/>
          <a:ext cx="5292809" cy="8546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900" kern="1200" dirty="0"/>
            <a:t>IV.</a:t>
          </a:r>
          <a:r>
            <a:rPr kumimoji="1" lang="zh-CN" sz="3900" kern="1200" dirty="0"/>
            <a:t> </a:t>
          </a:r>
          <a:r>
            <a:rPr kumimoji="1" lang="en-US" sz="3900" kern="1200" dirty="0"/>
            <a:t>Post Processing</a:t>
          </a:r>
          <a:endParaRPr lang="zh-CN" sz="3900" kern="1200" dirty="0"/>
        </a:p>
      </dsp:txBody>
      <dsp:txXfrm>
        <a:off x="2011028" y="2564061"/>
        <a:ext cx="5292809" cy="85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20.08.20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95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65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24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258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685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779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584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496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130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146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89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242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effectLst/>
              </a:rPr>
              <a:t>(4)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217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729A-0AF0-4995-B32B-9504BC68960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340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729A-0AF0-4995-B32B-9504BC68960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455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729A-0AF0-4995-B32B-9504BC68960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772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729A-0AF0-4995-B32B-9504BC68960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110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729A-0AF0-4995-B32B-9504BC68960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560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729A-0AF0-4995-B32B-9504BC68960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546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729A-0AF0-4995-B32B-9504BC68960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297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729A-0AF0-4995-B32B-9504BC68960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27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729A-0AF0-4995-B32B-9504BC68960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54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394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45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6113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082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610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654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6A0F028-0ACA-8D4D-8E5D-3E832B70B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(3)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810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6612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2574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6A0F028-0ACA-8D4D-8E5D-3E832B70B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195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D96E05BC-AC55-FA45-BF21-C1656C76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477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6A0F028-0ACA-8D4D-8E5D-3E832B70B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8378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2568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6A0F028-0ACA-8D4D-8E5D-3E832B70B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335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5497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9679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2093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019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428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99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332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074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69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13806AD6-F1FF-43F6-8B93-68100F2DB2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14000" contrast="-4000"/>
            <a:grayscl/>
          </a:blip>
          <a:srcRect t="20958" b="21313"/>
          <a:stretch>
            <a:fillRect/>
          </a:stretch>
        </p:blipFill>
        <p:spPr bwMode="auto">
          <a:xfrm>
            <a:off x="116418" y="2802263"/>
            <a:ext cx="12075583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4A4FA1F-572C-4F3C-AB2C-552C89D6A7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4837"/>
          </a:xfrm>
          <a:prstGeom prst="rect">
            <a:avLst/>
          </a:prstGeom>
        </p:spPr>
      </p:pic>
      <p:sp>
        <p:nvSpPr>
          <p:cNvPr id="24" name="Text Box 21">
            <a:extLst>
              <a:ext uri="{FF2B5EF4-FFF2-40B4-BE49-F238E27FC236}">
                <a16:creationId xmlns:a16="http://schemas.microsoft.com/office/drawing/2014/main" id="{06FC442B-9238-4D7D-AE83-C3F29F1B7A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6726" y="3301207"/>
            <a:ext cx="9555517" cy="41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en-US" sz="1340" noProof="0" dirty="0">
                <a:solidFill>
                  <a:schemeClr val="bg1"/>
                </a:solidFill>
              </a:rPr>
              <a:t>FRAUNHOFER INSTITUTE OF OPTRONICS, SYSTEM TECHNOLOGIES AND IMAGE EXPLOATATION,</a:t>
            </a:r>
            <a:br>
              <a:rPr lang="en-US" sz="1340" noProof="0" dirty="0">
                <a:solidFill>
                  <a:schemeClr val="bg1"/>
                </a:solidFill>
              </a:rPr>
            </a:br>
            <a:r>
              <a:rPr lang="en-US" sz="1340" noProof="0" dirty="0">
                <a:solidFill>
                  <a:schemeClr val="bg1"/>
                </a:solidFill>
              </a:rPr>
              <a:t>INSTITUTE FOR AUTOMATION AND APPLIED INFORMATICS(KIT)</a:t>
            </a:r>
          </a:p>
        </p:txBody>
      </p:sp>
      <p:sp>
        <p:nvSpPr>
          <p:cNvPr id="28" name="Text Box 14">
            <a:extLst>
              <a:ext uri="{FF2B5EF4-FFF2-40B4-BE49-F238E27FC236}">
                <a16:creationId xmlns:a16="http://schemas.microsoft.com/office/drawing/2014/main" id="{8B90B0AC-C3A4-45BF-ABCA-1F7E06B019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0800000" flipV="1">
            <a:off x="366726" y="6642556"/>
            <a:ext cx="11856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400" noProof="0" dirty="0"/>
              <a:t>IOSB-IAI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E7FAE6E8-CB82-46A3-9770-79BEAA8CB8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5" y="370301"/>
            <a:ext cx="1276643" cy="591299"/>
          </a:xfrm>
          <a:prstGeom prst="rect">
            <a:avLst/>
          </a:prstGeom>
        </p:spPr>
      </p:pic>
      <p:pic>
        <p:nvPicPr>
          <p:cNvPr id="3" name="图片 2" descr="图片包含 游戏机, 画&#10;&#10;描述已自动生成">
            <a:extLst>
              <a:ext uri="{FF2B5EF4-FFF2-40B4-BE49-F238E27FC236}">
                <a16:creationId xmlns:a16="http://schemas.microsoft.com/office/drawing/2014/main" id="{18933C91-5EF7-ED4D-837F-49EAE25D69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87" y="370301"/>
            <a:ext cx="2690489" cy="6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2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EED28-0813-48F9-AD7B-C3F474617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66842F-36EC-49E9-AC66-9EB00725234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52B680-CC44-46FC-A93F-4E9655E72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8E3C-4A48-43C3-8C81-A365604B77A0}" type="datetime3">
              <a:rPr lang="en-US" smtClean="0"/>
              <a:t>20 August 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520D94-8011-4067-9EDC-3FAEFF22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14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59FA6F-E1AA-4777-A938-29505698E50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029700" y="323850"/>
            <a:ext cx="2628900" cy="585311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9F0E4A-734C-478B-A5C1-DC36FE4AD363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323850"/>
            <a:ext cx="8343900" cy="585311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EC746F-EE53-4616-80E6-53E7FAE0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2E5A-2C37-42FE-B29A-44C9B7BF267E}" type="datetime3">
              <a:rPr lang="en-US" smtClean="0"/>
              <a:t>20 August 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7B5C8F-8341-4F40-8C12-2C5925AD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1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FAF4A-98FA-4066-8B9E-CA0D85F23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C87942-EC3B-41F9-B423-824D3C3745B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244E0D-14A7-4B30-915C-2337D7AA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FBC4-F565-4C2D-A740-CCD0BFEDCA36}" type="datetime3">
              <a:rPr lang="en-US" noProof="0" smtClean="0"/>
              <a:t>20 August 2020</a:t>
            </a:fld>
            <a:endParaRPr lang="en-US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3DED0A-B994-4DFB-A110-A8E07CC6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3477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38482-A4C7-42DF-9634-E3B98975D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05314"/>
            <a:ext cx="10515600" cy="1757362"/>
          </a:xfrm>
        </p:spPr>
        <p:txBody>
          <a:bodyPr anchor="t"/>
          <a:lstStyle>
            <a:lvl1pPr>
              <a:defRPr sz="5500" cap="all" baseline="0"/>
            </a:lvl1pPr>
          </a:lstStyle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EB0C6-0D9E-4ADD-B029-512526865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550" y="2843213"/>
            <a:ext cx="105156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25BB92-0C01-42FC-B768-1D40829A7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D2EB-CEE0-4D89-AD56-9C07C1039DB8}" type="datetime3">
              <a:rPr lang="en-US" smtClean="0"/>
              <a:t>20 August 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3AEFB2-DB19-4BB5-8BB0-51D8053E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14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14A50-2840-4153-8ACA-21DDA7417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C76C89-8E8C-4A66-8B31-797AD51435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4664" y="1266825"/>
            <a:ext cx="5495136" cy="48291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0CBC72-16DA-4743-A938-06A0A3121E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266825"/>
            <a:ext cx="5495136" cy="48291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113EAF-40FF-498E-B96E-B770070E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0ADC-C95A-409F-92B8-2C0EDC4438AC}" type="datetime3">
              <a:rPr lang="en-US" smtClean="0"/>
              <a:t>20 August 2020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CD4877-D48C-495B-8B04-F622FC22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57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6C1A6E-EDD8-422C-9528-06F9CBF8D5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664" y="1250546"/>
            <a:ext cx="547291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7BC53E-907B-434C-B849-6EB9897B4BA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664" y="2152650"/>
            <a:ext cx="5472911" cy="40370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479D9E-3156-4950-B7AC-7F88AF3331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50546"/>
            <a:ext cx="549513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0FEC748-198E-476C-A61F-8533DBE171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52650"/>
            <a:ext cx="5495136" cy="40370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0AC501-5695-4386-935B-DB83960E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1E3-60F5-4CA5-95A9-CFA13B564585}" type="datetime3">
              <a:rPr lang="en-US" smtClean="0"/>
              <a:t>20 August 2020</a:t>
            </a:fld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3C1AA5-42FD-4D92-B65E-F992356A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04BAF94-C42F-462E-82C0-763E495FC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664" y="435984"/>
            <a:ext cx="9178008" cy="62782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04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6C626-8132-477C-94F0-A8B5D6D3A4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9F8FE1-C692-4F56-934A-4141099A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3A87BF-61DB-4C5B-BDC1-0B1DEC74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63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E91BA8-F339-42A0-BF2B-D7754B12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506B-D846-4657-8348-A81F9E0CFEA5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F3F036-A58A-460E-A412-F0755713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78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24A74-2B50-4671-B7C8-F6B84532D1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1258887"/>
            <a:ext cx="6484148" cy="4846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ABDF8E-853E-40DA-9E40-4DF3ECF0803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24664" y="1266825"/>
            <a:ext cx="4247361" cy="48466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42AD4C-CB86-40D0-A87F-68580673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3402-C14C-41F3-A233-BBE4E74AEAB7}" type="datetime3">
              <a:rPr lang="en-US" smtClean="0"/>
              <a:t>20 August 2020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0E594F-F0BE-4E57-97AE-D237D023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3977C42-FB14-40A6-80E5-05347C2E8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664" y="435984"/>
            <a:ext cx="9178008" cy="62782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1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6374B-9795-430B-A495-F423F92A5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073" y="4633573"/>
            <a:ext cx="7191375" cy="6796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36DF784-93EB-4084-94D8-502B41B5902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505074" y="635000"/>
            <a:ext cx="7191376" cy="3852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Add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41D6B1-CAC9-43B5-8288-F21476CE26C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05074" y="5386184"/>
            <a:ext cx="7191374" cy="9204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4A9041-3C06-495E-AF4A-4221DC9C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ADAB-9574-4EB4-837E-EA92064005A6}" type="datetime3">
              <a:rPr lang="en-US" smtClean="0"/>
              <a:t>20 August 2020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3ED597-52C7-4BAE-989E-C3C6448F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03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A379F1C-2660-4789-9972-53B64D55CC3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279"/>
            <a:ext cx="12192000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B8BAE8-97B4-4801-B1D8-A8524D74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4" y="444005"/>
            <a:ext cx="9178008" cy="6278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de-DE" dirty="0"/>
              <a:t>Click to add title</a:t>
            </a:r>
            <a:endParaRPr lang="en-US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E77A8F-6878-4E61-BC0E-2E4E240C9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64" y="1269206"/>
            <a:ext cx="11142672" cy="48502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CCE978-AE43-463A-92DA-4CC1B1673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5378" y="6452596"/>
            <a:ext cx="17004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0409C-9897-4940-8DB3-931E759C1E19}" type="datetime3">
              <a:rPr lang="en-US" noProof="0" smtClean="0"/>
              <a:t>20 August 2020</a:t>
            </a:fld>
            <a:endParaRPr lang="en-US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3F00E4-276F-4732-91E8-B5F61756D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9993" y="6452596"/>
            <a:ext cx="435385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93D1C25E-2C0F-4541-AA98-2C41C9CFAF34}"/>
              </a:ext>
            </a:extLst>
          </p:cNvPr>
          <p:cNvSpPr txBox="1">
            <a:spLocks/>
          </p:cNvSpPr>
          <p:nvPr userDrawn="1"/>
        </p:nvSpPr>
        <p:spPr>
          <a:xfrm>
            <a:off x="8708064" y="6452596"/>
            <a:ext cx="2959271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en-US" sz="1200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8C3E26-950C-419E-9861-927999F4FC2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943" y="327823"/>
            <a:ext cx="729720" cy="337982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657E246-BA60-47BA-8C51-9E3FA888CD8A}"/>
              </a:ext>
            </a:extLst>
          </p:cNvPr>
          <p:cNvSpPr txBox="1">
            <a:spLocks/>
          </p:cNvSpPr>
          <p:nvPr userDrawn="1"/>
        </p:nvSpPr>
        <p:spPr>
          <a:xfrm>
            <a:off x="3253616" y="6452596"/>
            <a:ext cx="5684767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noProof="0" dirty="0"/>
              <a:t>Bo Cao – An Algorithm to Improve Stereo Matching for a Piecewise Planar World   </a:t>
            </a:r>
          </a:p>
        </p:txBody>
      </p:sp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6A63FB08-703D-C546-A4EE-F7BB0B7643C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662" y="805438"/>
            <a:ext cx="1178609" cy="3557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B2891A-297A-FC42-8D41-E45B64BCBA06}"/>
              </a:ext>
            </a:extLst>
          </p:cNvPr>
          <p:cNvSpPr txBox="1"/>
          <p:nvPr userDrawn="1"/>
        </p:nvSpPr>
        <p:spPr>
          <a:xfrm>
            <a:off x="9702672" y="6413925"/>
            <a:ext cx="2287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KIT-IAI FRAUNHOFER-IOSB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606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04975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52650" indent="-361950" algn="l" defTabSz="914400" rtl="0" eaLnBrk="1" latinLnBrk="0" hangingPunct="1">
        <a:lnSpc>
          <a:spcPct val="90000"/>
        </a:lnSpc>
        <a:spcBef>
          <a:spcPts val="600"/>
        </a:spcBef>
        <a:buSzPct val="88000"/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1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19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.png"/><Relationship Id="rId3" Type="http://schemas.openxmlformats.org/officeDocument/2006/relationships/image" Target="../media/image451.png"/><Relationship Id="rId7" Type="http://schemas.openxmlformats.org/officeDocument/2006/relationships/image" Target="../media/image49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92B401D3-9C9F-457C-B31F-B21C8B9F3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80" y="814192"/>
            <a:ext cx="10008811" cy="157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endParaRPr lang="en-US" altLang="de-DE" sz="3000" b="1" dirty="0"/>
          </a:p>
          <a:p>
            <a:pPr>
              <a:lnSpc>
                <a:spcPct val="90000"/>
              </a:lnSpc>
            </a:pPr>
            <a:endParaRPr lang="en-US" altLang="de-DE" sz="3000" b="1" dirty="0"/>
          </a:p>
          <a:p>
            <a:pPr>
              <a:lnSpc>
                <a:spcPct val="90000"/>
              </a:lnSpc>
            </a:pPr>
            <a:r>
              <a:rPr lang="en-US" altLang="de-DE" sz="3000" b="1" dirty="0"/>
              <a:t>Final-Presentation: </a:t>
            </a:r>
            <a:r>
              <a:rPr kumimoji="1" lang="en-US" altLang="zh-CN" sz="3000" b="1" dirty="0"/>
              <a:t>An Algorithm to Improve Image Registration</a:t>
            </a:r>
            <a:r>
              <a:rPr kumimoji="1" lang="zh-CN" altLang="en-US" sz="3000" b="1" dirty="0"/>
              <a:t> </a:t>
            </a:r>
            <a:r>
              <a:rPr kumimoji="1" lang="en-US" altLang="zh-CN" sz="3000" b="1" dirty="0"/>
              <a:t>for a Piecewise Planar World</a:t>
            </a:r>
          </a:p>
          <a:p>
            <a:pPr>
              <a:lnSpc>
                <a:spcPct val="90000"/>
              </a:lnSpc>
            </a:pPr>
            <a:endParaRPr kumimoji="1" lang="zh-CN" altLang="en-US" sz="3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4B52A-02ED-CA49-9BFA-DB4F91A5DD0A}"/>
              </a:ext>
            </a:extLst>
          </p:cNvPr>
          <p:cNvSpPr txBox="1"/>
          <p:nvPr/>
        </p:nvSpPr>
        <p:spPr>
          <a:xfrm>
            <a:off x="366580" y="1913174"/>
            <a:ext cx="10008810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Bo Cao (KIT)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Supervisor: M.Sc. Bastian </a:t>
            </a:r>
            <a:r>
              <a:rPr kumimoji="1" lang="en-US" altLang="zh-CN" sz="2000" dirty="0" err="1"/>
              <a:t>Erdnüß</a:t>
            </a:r>
            <a:r>
              <a:rPr kumimoji="1" lang="en-US" altLang="zh-CN" sz="2000" dirty="0"/>
              <a:t> (IOSB) 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Examiner: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Prof. Dr. Ralf </a:t>
            </a:r>
            <a:r>
              <a:rPr kumimoji="1" lang="en-US" altLang="zh-CN" sz="2000" dirty="0" err="1"/>
              <a:t>Mikut</a:t>
            </a:r>
            <a:r>
              <a:rPr kumimoji="1" lang="en-US" altLang="zh-CN" sz="2000" dirty="0"/>
              <a:t> (IAI)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PD Dr.-Ing. Markus </a:t>
            </a:r>
            <a:r>
              <a:rPr kumimoji="1" lang="en-US" altLang="zh-CN" sz="2000" dirty="0" err="1"/>
              <a:t>Reischl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(IAI)</a:t>
            </a:r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4711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>
            <a:extLst>
              <a:ext uri="{FF2B5EF4-FFF2-40B4-BE49-F238E27FC236}">
                <a16:creationId xmlns:a16="http://schemas.microsoft.com/office/drawing/2014/main" id="{561FAC15-56A6-5A45-9B5F-14942FBA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Homographies</a:t>
            </a:r>
            <a:endParaRPr kumimoji="1" lang="zh-CN" altLang="en-US" dirty="0"/>
          </a:p>
        </p:txBody>
      </p:sp>
      <p:sp>
        <p:nvSpPr>
          <p:cNvPr id="28" name="内容占位符 27">
            <a:extLst>
              <a:ext uri="{FF2B5EF4-FFF2-40B4-BE49-F238E27FC236}">
                <a16:creationId xmlns:a16="http://schemas.microsoft.com/office/drawing/2014/main" id="{30B18BF0-07A9-5241-8520-01CB4F8BF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4664" y="1266826"/>
            <a:ext cx="5495136" cy="6235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Final formula:</a:t>
            </a:r>
          </a:p>
        </p:txBody>
      </p:sp>
      <p:pic>
        <p:nvPicPr>
          <p:cNvPr id="31" name="内容占位符 30">
            <a:extLst>
              <a:ext uri="{FF2B5EF4-FFF2-40B4-BE49-F238E27FC236}">
                <a16:creationId xmlns:a16="http://schemas.microsoft.com/office/drawing/2014/main" id="{28061B06-7E88-D446-9409-F80E9AF7F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1597" y="1890424"/>
            <a:ext cx="5577783" cy="887188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B5E0D4-F2BE-4C40-B06C-F9F3B3EF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89EC0F-0BC3-9148-BFF2-E3D44118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7D6F51-3928-DB4F-BB2E-B82DE742FAC6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96DE5D3-DB28-F245-A7C3-43A072AF1AA0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8" name="Gruppieren 21">
                <a:extLst>
                  <a:ext uri="{FF2B5EF4-FFF2-40B4-BE49-F238E27FC236}">
                    <a16:creationId xmlns:a16="http://schemas.microsoft.com/office/drawing/2014/main" id="{EE7754DB-1982-F64E-AB10-8F358BA3C99C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1" name="Textfeld 13">
                  <a:extLst>
                    <a:ext uri="{FF2B5EF4-FFF2-40B4-BE49-F238E27FC236}">
                      <a16:creationId xmlns:a16="http://schemas.microsoft.com/office/drawing/2014/main" id="{08231B07-CB67-C740-B825-57FDBC2906C6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2" name="Textfeld 14">
                  <a:extLst>
                    <a:ext uri="{FF2B5EF4-FFF2-40B4-BE49-F238E27FC236}">
                      <a16:creationId xmlns:a16="http://schemas.microsoft.com/office/drawing/2014/main" id="{D4F41D9E-364F-584B-A4B2-5925D2427D28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3" name="Textfeld 10">
                  <a:extLst>
                    <a:ext uri="{FF2B5EF4-FFF2-40B4-BE49-F238E27FC236}">
                      <a16:creationId xmlns:a16="http://schemas.microsoft.com/office/drawing/2014/main" id="{87937481-7121-D849-9384-11DA95C616F0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4" name="Textfeld 11">
                  <a:extLst>
                    <a:ext uri="{FF2B5EF4-FFF2-40B4-BE49-F238E27FC236}">
                      <a16:creationId xmlns:a16="http://schemas.microsoft.com/office/drawing/2014/main" id="{57579906-9E53-B94B-B0CD-112E5B8AE723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5" name="Eingekerbter Richtungspfeil 23">
                  <a:extLst>
                    <a:ext uri="{FF2B5EF4-FFF2-40B4-BE49-F238E27FC236}">
                      <a16:creationId xmlns:a16="http://schemas.microsoft.com/office/drawing/2014/main" id="{6DAF5EC3-2F78-7940-ADC1-F1F992DB3691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ingekerbter Richtungspfeil 24">
                  <a:extLst>
                    <a:ext uri="{FF2B5EF4-FFF2-40B4-BE49-F238E27FC236}">
                      <a16:creationId xmlns:a16="http://schemas.microsoft.com/office/drawing/2014/main" id="{AD06FCDE-7717-0243-ADB5-5B1DE0C3DEC6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Eingekerbter Richtungspfeil 25">
                  <a:extLst>
                    <a:ext uri="{FF2B5EF4-FFF2-40B4-BE49-F238E27FC236}">
                      <a16:creationId xmlns:a16="http://schemas.microsoft.com/office/drawing/2014/main" id="{257E337B-1328-144C-AFA1-4AF45BFB4324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Textfeld 15">
                  <a:extLst>
                    <a:ext uri="{FF2B5EF4-FFF2-40B4-BE49-F238E27FC236}">
                      <a16:creationId xmlns:a16="http://schemas.microsoft.com/office/drawing/2014/main" id="{C56D77E8-9F55-4D4E-91F6-5379E7461DC0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19" name="Eingekerbter Richtungspfeil 27">
                  <a:extLst>
                    <a:ext uri="{FF2B5EF4-FFF2-40B4-BE49-F238E27FC236}">
                      <a16:creationId xmlns:a16="http://schemas.microsoft.com/office/drawing/2014/main" id="{2AF39742-AF18-F040-8BF3-C0B45CBEE475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" name="Gerade Verbindung 28">
                  <a:extLst>
                    <a:ext uri="{FF2B5EF4-FFF2-40B4-BE49-F238E27FC236}">
                      <a16:creationId xmlns:a16="http://schemas.microsoft.com/office/drawing/2014/main" id="{CBF0B8CB-EC3A-3E41-8CA4-14F65EDDCECF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Eingekerbter Richtungspfeil 29">
                  <a:extLst>
                    <a:ext uri="{FF2B5EF4-FFF2-40B4-BE49-F238E27FC236}">
                      <a16:creationId xmlns:a16="http://schemas.microsoft.com/office/drawing/2014/main" id="{847336A7-B04D-7444-904A-160B09659472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Textfeld 11">
                <a:extLst>
                  <a:ext uri="{FF2B5EF4-FFF2-40B4-BE49-F238E27FC236}">
                    <a16:creationId xmlns:a16="http://schemas.microsoft.com/office/drawing/2014/main" id="{AAFAB0B0-E2F3-834C-BD46-D2FEB46E2D47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0" name="Eingekerbter Richtungspfeil 23">
                <a:extLst>
                  <a:ext uri="{FF2B5EF4-FFF2-40B4-BE49-F238E27FC236}">
                    <a16:creationId xmlns:a16="http://schemas.microsoft.com/office/drawing/2014/main" id="{B51B9E19-D552-9D4A-A24E-DAF27B88653F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feld 13">
              <a:extLst>
                <a:ext uri="{FF2B5EF4-FFF2-40B4-BE49-F238E27FC236}">
                  <a16:creationId xmlns:a16="http://schemas.microsoft.com/office/drawing/2014/main" id="{99FBB24B-A3B0-484D-B8B1-EF658790F53B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C257301-D8C2-DC42-BC6E-C33A2EC4A7BB}"/>
              </a:ext>
            </a:extLst>
          </p:cNvPr>
          <p:cNvSpPr txBox="1"/>
          <p:nvPr/>
        </p:nvSpPr>
        <p:spPr>
          <a:xfrm>
            <a:off x="8922813" y="2688606"/>
            <a:ext cx="3291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baseline="-25000" dirty="0"/>
              <a:t>1</a:t>
            </a:r>
            <a:r>
              <a:rPr lang="en-US" altLang="zh-CN" dirty="0"/>
              <a:t>, C</a:t>
            </a:r>
            <a:r>
              <a:rPr lang="en-US" altLang="zh-CN" baseline="-25000" dirty="0"/>
              <a:t>2</a:t>
            </a:r>
            <a:r>
              <a:rPr lang="en-US" altLang="zh-CN" dirty="0"/>
              <a:t>:center of the camera</a:t>
            </a:r>
            <a:br>
              <a:rPr lang="en-US" altLang="zh-CN" dirty="0"/>
            </a:br>
            <a:r>
              <a:rPr lang="en-US" altLang="zh-CN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, R</a:t>
            </a:r>
            <a:r>
              <a:rPr lang="en-US" altLang="zh-CN" baseline="-25000" dirty="0"/>
              <a:t>2</a:t>
            </a:r>
            <a:r>
              <a:rPr lang="en-US" altLang="zh-CN" dirty="0"/>
              <a:t>:rotation matrix</a:t>
            </a:r>
            <a:br>
              <a:rPr lang="en-US" altLang="zh-CN" dirty="0"/>
            </a:br>
            <a:r>
              <a:rPr lang="en-US" altLang="zh-CN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/>
              <a:t>, K</a:t>
            </a:r>
            <a:r>
              <a:rPr lang="en-US" altLang="zh-CN" baseline="-25000" dirty="0"/>
              <a:t>2</a:t>
            </a:r>
            <a:r>
              <a:rPr lang="en-US" altLang="zh-CN" dirty="0"/>
              <a:t>:calibration matrix</a:t>
            </a:r>
            <a:br>
              <a:rPr lang="en-US" altLang="zh-CN" dirty="0"/>
            </a:br>
            <a:r>
              <a:rPr lang="en-US" altLang="zh-CN" dirty="0"/>
              <a:t>n: unit normal of plane</a:t>
            </a:r>
            <a:br>
              <a:rPr lang="en-US" altLang="zh-CN" dirty="0"/>
            </a:br>
            <a:r>
              <a:rPr lang="en-US" altLang="zh-CN" dirty="0"/>
              <a:t>t: a point on the plane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3" name="下箭头 32">
            <a:extLst>
              <a:ext uri="{FF2B5EF4-FFF2-40B4-BE49-F238E27FC236}">
                <a16:creationId xmlns:a16="http://schemas.microsoft.com/office/drawing/2014/main" id="{7B337FD5-93C6-DC4E-A8D5-55A0E66DB6F0}"/>
              </a:ext>
            </a:extLst>
          </p:cNvPr>
          <p:cNvSpPr/>
          <p:nvPr/>
        </p:nvSpPr>
        <p:spPr>
          <a:xfrm>
            <a:off x="4527128" y="2721557"/>
            <a:ext cx="808029" cy="1728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D1574F9-8E8C-2E45-BE84-FE35BFCC0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9424" y="4613579"/>
            <a:ext cx="4098730" cy="68950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285C540-7FE6-194F-A5B0-6E9BC44D9FC7}"/>
              </a:ext>
            </a:extLst>
          </p:cNvPr>
          <p:cNvSpPr txBox="1"/>
          <p:nvPr/>
        </p:nvSpPr>
        <p:spPr>
          <a:xfrm>
            <a:off x="5362933" y="3290437"/>
            <a:ext cx="3033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Rearrange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D95D4CC-27E0-874C-BBB2-B02D6E1CF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0970" y="2941596"/>
            <a:ext cx="2283561" cy="12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D110C9D-460B-314B-8816-F261673BE4D1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057F19-93A5-D74E-A881-2E96C36C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021" y="6309360"/>
            <a:ext cx="30463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FB506B-D846-4657-8348-A81F9E0CFEA5}" type="datetime3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B7B9A-8EB9-1742-BD23-F38BA816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59573" y="6309359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1696EC4-B4CF-4701-AD06-A8439D6D8E12}" type="slidenum">
              <a:rPr lang="en-US"/>
              <a:pPr algn="r"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graphicFrame>
        <p:nvGraphicFramePr>
          <p:cNvPr id="26" name="文本框 23">
            <a:extLst>
              <a:ext uri="{FF2B5EF4-FFF2-40B4-BE49-F238E27FC236}">
                <a16:creationId xmlns:a16="http://schemas.microsoft.com/office/drawing/2014/main" id="{629B52D8-6361-49EF-8B13-7ED05579D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38164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E2442EF-69D2-374D-A9C5-78EF5D46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37">
            <a:extLst>
              <a:ext uri="{FF2B5EF4-FFF2-40B4-BE49-F238E27FC236}">
                <a16:creationId xmlns:a16="http://schemas.microsoft.com/office/drawing/2014/main" id="{D9191595-12C1-E749-BC16-0D066977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505D260-E699-B54B-A133-292B11D76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20A75EF-976E-5F43-9AA3-3CA03A760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2E4A91-A80C-3440-8BE6-3A36C583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BDBD6E5-83A8-6C4C-B2B4-FDB0BE1A9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3BC388-983D-C045-82AF-D90878D2C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DA2095-6E55-9940-93F2-11D7BDF43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80293D6-04BC-AB41-81D0-7CB8BA0DD17D}"/>
              </a:ext>
            </a:extLst>
          </p:cNvPr>
          <p:cNvSpPr txBox="1"/>
          <p:nvPr/>
        </p:nvSpPr>
        <p:spPr>
          <a:xfrm>
            <a:off x="687420" y="8382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3245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E4B15-A1BE-BA48-9C78-FB78B36F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defRPr/>
            </a:pPr>
            <a:br>
              <a:rPr kumimoji="1" lang="en-US" altLang="zh-CN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100" dirty="0"/>
              <a:t>Outline</a:t>
            </a:r>
            <a:endParaRPr kumimoji="1" lang="en-US" altLang="zh-CN" sz="41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4B8DEB-7C4F-3A45-884F-1478E4C3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F73126-0150-4921-9C1C-1FAE8AF260B6}" type="datetime3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A650A2-7EF5-8A41-86BB-F69888E4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1696EC4-B4CF-4701-AD06-A8439D6D8E1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430BAFA7-ECDC-DE4B-B870-FEF2CD62AC65}"/>
              </a:ext>
            </a:extLst>
          </p:cNvPr>
          <p:cNvSpPr txBox="1"/>
          <p:nvPr/>
        </p:nvSpPr>
        <p:spPr>
          <a:xfrm>
            <a:off x="524664" y="1541585"/>
            <a:ext cx="3570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Minimize </a:t>
            </a:r>
            <a:r>
              <a:rPr kumimoji="1" lang="en-US" altLang="zh-CN" sz="2400" dirty="0">
                <a:solidFill>
                  <a:srgbClr val="FF0000"/>
                </a:solidFill>
              </a:rPr>
              <a:t>Warping Error</a:t>
            </a:r>
            <a:r>
              <a:rPr kumimoji="1" lang="en-US" altLang="zh-CN" sz="2400" dirty="0"/>
              <a:t>:</a:t>
            </a:r>
            <a:endParaRPr kumimoji="1" lang="zh-CN" altLang="en-US" sz="2400" dirty="0"/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A1A5F26F-80B5-B348-88FE-7FD8798FFE06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F0816C3A-1A58-B64A-A7AB-61862E66C01A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148" name="Gruppieren 21">
                <a:extLst>
                  <a:ext uri="{FF2B5EF4-FFF2-40B4-BE49-F238E27FC236}">
                    <a16:creationId xmlns:a16="http://schemas.microsoft.com/office/drawing/2014/main" id="{3951866F-8B0C-294E-9BC7-870EDE0E7C97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51" name="Textfeld 13">
                  <a:extLst>
                    <a:ext uri="{FF2B5EF4-FFF2-40B4-BE49-F238E27FC236}">
                      <a16:creationId xmlns:a16="http://schemas.microsoft.com/office/drawing/2014/main" id="{D7C2E884-864D-1443-BE69-08BC2F535EE3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52" name="Textfeld 14">
                  <a:extLst>
                    <a:ext uri="{FF2B5EF4-FFF2-40B4-BE49-F238E27FC236}">
                      <a16:creationId xmlns:a16="http://schemas.microsoft.com/office/drawing/2014/main" id="{EBF76665-FFC4-8B40-817D-34F807D01250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53" name="Textfeld 10">
                  <a:extLst>
                    <a:ext uri="{FF2B5EF4-FFF2-40B4-BE49-F238E27FC236}">
                      <a16:creationId xmlns:a16="http://schemas.microsoft.com/office/drawing/2014/main" id="{7B229FC7-42FB-4D44-A101-E475409EE3B2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54" name="Textfeld 11">
                  <a:extLst>
                    <a:ext uri="{FF2B5EF4-FFF2-40B4-BE49-F238E27FC236}">
                      <a16:creationId xmlns:a16="http://schemas.microsoft.com/office/drawing/2014/main" id="{5071DB84-03F6-B746-B87F-53997DE9CA48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55" name="Eingekerbter Richtungspfeil 23">
                  <a:extLst>
                    <a:ext uri="{FF2B5EF4-FFF2-40B4-BE49-F238E27FC236}">
                      <a16:creationId xmlns:a16="http://schemas.microsoft.com/office/drawing/2014/main" id="{231E27D7-2DA2-5648-8766-5B36C942C445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Eingekerbter Richtungspfeil 24">
                  <a:extLst>
                    <a:ext uri="{FF2B5EF4-FFF2-40B4-BE49-F238E27FC236}">
                      <a16:creationId xmlns:a16="http://schemas.microsoft.com/office/drawing/2014/main" id="{167E3F32-5682-8045-A108-EE7FB89B2E17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Eingekerbter Richtungspfeil 25">
                  <a:extLst>
                    <a:ext uri="{FF2B5EF4-FFF2-40B4-BE49-F238E27FC236}">
                      <a16:creationId xmlns:a16="http://schemas.microsoft.com/office/drawing/2014/main" id="{992585C4-D325-C14A-9683-92C5902039A3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Textfeld 15">
                  <a:extLst>
                    <a:ext uri="{FF2B5EF4-FFF2-40B4-BE49-F238E27FC236}">
                      <a16:creationId xmlns:a16="http://schemas.microsoft.com/office/drawing/2014/main" id="{B0E5CA60-AE48-D14E-9C7B-D1FD9B558EA1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159" name="Eingekerbter Richtungspfeil 27">
                  <a:extLst>
                    <a:ext uri="{FF2B5EF4-FFF2-40B4-BE49-F238E27FC236}">
                      <a16:creationId xmlns:a16="http://schemas.microsoft.com/office/drawing/2014/main" id="{D00CAF3B-0CE6-584A-9C0D-D2F6C7C2F0B1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0" name="Gerade Verbindung 28">
                  <a:extLst>
                    <a:ext uri="{FF2B5EF4-FFF2-40B4-BE49-F238E27FC236}">
                      <a16:creationId xmlns:a16="http://schemas.microsoft.com/office/drawing/2014/main" id="{B2D34787-6A02-D940-BBC6-B049D019F576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Eingekerbter Richtungspfeil 29">
                  <a:extLst>
                    <a:ext uri="{FF2B5EF4-FFF2-40B4-BE49-F238E27FC236}">
                      <a16:creationId xmlns:a16="http://schemas.microsoft.com/office/drawing/2014/main" id="{F5176E0F-DD9D-9E4D-9526-91A9540BF205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9" name="Textfeld 11">
                <a:extLst>
                  <a:ext uri="{FF2B5EF4-FFF2-40B4-BE49-F238E27FC236}">
                    <a16:creationId xmlns:a16="http://schemas.microsoft.com/office/drawing/2014/main" id="{932729A1-98EE-FC49-9B72-7E134A5120E1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50" name="Eingekerbter Richtungspfeil 23">
                <a:extLst>
                  <a:ext uri="{FF2B5EF4-FFF2-40B4-BE49-F238E27FC236}">
                    <a16:creationId xmlns:a16="http://schemas.microsoft.com/office/drawing/2014/main" id="{EFFAC4D1-BBB2-EA4B-A84D-5A405EBA8812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7" name="Textfeld 13">
              <a:extLst>
                <a:ext uri="{FF2B5EF4-FFF2-40B4-BE49-F238E27FC236}">
                  <a16:creationId xmlns:a16="http://schemas.microsoft.com/office/drawing/2014/main" id="{6262EA64-31AE-1649-B412-714ADAEA224B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pic>
        <p:nvPicPr>
          <p:cNvPr id="163" name="图片 162">
            <a:extLst>
              <a:ext uri="{FF2B5EF4-FFF2-40B4-BE49-F238E27FC236}">
                <a16:creationId xmlns:a16="http://schemas.microsoft.com/office/drawing/2014/main" id="{D83D01AE-945F-A34A-B2F0-DB5785D4C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203" y="1521722"/>
            <a:ext cx="5263748" cy="1010640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5AB5F705-5609-EE41-A139-830188AF600D}"/>
              </a:ext>
            </a:extLst>
          </p:cNvPr>
          <p:cNvSpPr/>
          <p:nvPr/>
        </p:nvSpPr>
        <p:spPr>
          <a:xfrm>
            <a:off x="5529960" y="2689804"/>
            <a:ext cx="600170" cy="941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A4B92E-E081-1F4E-BDB3-845F497771B9}"/>
                  </a:ext>
                </a:extLst>
              </p:cNvPr>
              <p:cNvSpPr txBox="1"/>
              <p:nvPr/>
            </p:nvSpPr>
            <p:spPr>
              <a:xfrm>
                <a:off x="1737247" y="3651738"/>
                <a:ext cx="92236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/>
                  <a:t>More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accurate </a:t>
                </a:r>
                <a:r>
                  <a:rPr kumimoji="1" lang="en-US" altLang="zh-CN" sz="2800" dirty="0">
                    <a:solidFill>
                      <a:srgbClr val="FF0000"/>
                    </a:solidFill>
                  </a:rPr>
                  <a:t>H</a:t>
                </a:r>
                <a:r>
                  <a:rPr kumimoji="1" lang="en-US" altLang="zh-CN" sz="2800" baseline="-25000" dirty="0">
                    <a:solidFill>
                      <a:srgbClr val="FF0000"/>
                    </a:solidFill>
                  </a:rPr>
                  <a:t>i</a:t>
                </a:r>
                <a:r>
                  <a:rPr kumimoji="1"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CN" altLang="en-US" sz="2800" dirty="0"/>
                  <a:t>（</a:t>
                </a:r>
                <a:r>
                  <a:rPr kumimoji="1" lang="en-US" altLang="zh-CN" sz="2800" dirty="0"/>
                  <a:t>i.e.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more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accurate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e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and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p</a:t>
                </a:r>
                <a:r>
                  <a:rPr kumimoji="1" lang="en-US" altLang="zh-CN" sz="2800" baseline="-25000" dirty="0"/>
                  <a:t>i</a:t>
                </a:r>
                <a:r>
                  <a:rPr kumimoji="1" lang="zh-CN" altLang="en-US" sz="2800" dirty="0"/>
                  <a:t>）  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A4B92E-E081-1F4E-BDB3-845F49777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247" y="3651738"/>
                <a:ext cx="9223641" cy="523220"/>
              </a:xfrm>
              <a:prstGeom prst="rect">
                <a:avLst/>
              </a:prstGeom>
              <a:blipFill>
                <a:blip r:embed="rId4"/>
                <a:stretch>
                  <a:fillRect l="-1376" t="-17073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>
            <a:extLst>
              <a:ext uri="{FF2B5EF4-FFF2-40B4-BE49-F238E27FC236}">
                <a16:creationId xmlns:a16="http://schemas.microsoft.com/office/drawing/2014/main" id="{48669478-6D1B-7045-9E32-42595E97DB94}"/>
              </a:ext>
            </a:extLst>
          </p:cNvPr>
          <p:cNvSpPr/>
          <p:nvPr/>
        </p:nvSpPr>
        <p:spPr>
          <a:xfrm>
            <a:off x="5529960" y="4194995"/>
            <a:ext cx="672481" cy="1031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148980-E78E-BF4D-9B03-80AAF0E6161B}"/>
              </a:ext>
            </a:extLst>
          </p:cNvPr>
          <p:cNvSpPr txBox="1"/>
          <p:nvPr/>
        </p:nvSpPr>
        <p:spPr>
          <a:xfrm>
            <a:off x="1083519" y="5162468"/>
            <a:ext cx="889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Calibration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camera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(i.e.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Refine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parameter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K)</a:t>
            </a:r>
            <a:endParaRPr kumimoji="1" lang="zh-CN" altLang="en-US" sz="24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13ADF868-8F09-EF4F-9783-0980C1E5BD4D}"/>
              </a:ext>
            </a:extLst>
          </p:cNvPr>
          <p:cNvSpPr/>
          <p:nvPr/>
        </p:nvSpPr>
        <p:spPr>
          <a:xfrm>
            <a:off x="6042778" y="2120742"/>
            <a:ext cx="237252" cy="3280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F66DB0-D6FC-EA43-BF7A-3C96AD25986C}"/>
              </a:ext>
            </a:extLst>
          </p:cNvPr>
          <p:cNvSpPr txBox="1"/>
          <p:nvPr/>
        </p:nvSpPr>
        <p:spPr>
          <a:xfrm>
            <a:off x="6202441" y="2804160"/>
            <a:ext cx="304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Squared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Correlation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48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D7D253B-81A3-594C-A35B-9AFA75CD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Rectified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Stereo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E355061-0BCB-BC45-BC67-60119851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1E3-60F5-4CA5-95A9-CFA13B564585}" type="datetime3">
              <a:rPr lang="en-US" smtClean="0"/>
              <a:t>20 August 2020</a:t>
            </a:fld>
            <a:endParaRPr lang="de-DE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A90AF2-590B-2E44-807E-79E23138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13</a:t>
            </a:fld>
            <a:endParaRPr lang="de-DE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631041B-5929-4046-B168-79761DB760CF}"/>
              </a:ext>
            </a:extLst>
          </p:cNvPr>
          <p:cNvGrpSpPr/>
          <p:nvPr/>
        </p:nvGrpSpPr>
        <p:grpSpPr>
          <a:xfrm>
            <a:off x="47999" y="5692850"/>
            <a:ext cx="12096001" cy="476991"/>
            <a:chOff x="47999" y="5692850"/>
            <a:chExt cx="12096001" cy="47699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AA2B964-9AFA-9C4D-B43A-D63FFC77075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16" name="Gruppieren 21">
                <a:extLst>
                  <a:ext uri="{FF2B5EF4-FFF2-40B4-BE49-F238E27FC236}">
                    <a16:creationId xmlns:a16="http://schemas.microsoft.com/office/drawing/2014/main" id="{4B35E5EE-B35D-C744-BF33-F7179C89ECC2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9" name="Textfeld 13">
                  <a:extLst>
                    <a:ext uri="{FF2B5EF4-FFF2-40B4-BE49-F238E27FC236}">
                      <a16:creationId xmlns:a16="http://schemas.microsoft.com/office/drawing/2014/main" id="{50054722-155E-F84F-826F-3C70ED567960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20" name="Textfeld 14">
                  <a:extLst>
                    <a:ext uri="{FF2B5EF4-FFF2-40B4-BE49-F238E27FC236}">
                      <a16:creationId xmlns:a16="http://schemas.microsoft.com/office/drawing/2014/main" id="{3D46FD77-0136-2C40-A81A-6D2AE3F68A3E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21" name="Textfeld 10">
                  <a:extLst>
                    <a:ext uri="{FF2B5EF4-FFF2-40B4-BE49-F238E27FC236}">
                      <a16:creationId xmlns:a16="http://schemas.microsoft.com/office/drawing/2014/main" id="{64B42D5D-3DAB-BB4E-9B25-4BFE70A1469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22" name="Textfeld 11">
                  <a:extLst>
                    <a:ext uri="{FF2B5EF4-FFF2-40B4-BE49-F238E27FC236}">
                      <a16:creationId xmlns:a16="http://schemas.microsoft.com/office/drawing/2014/main" id="{1F4E17C5-9112-DB47-B0E1-45A7E09300D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23" name="Eingekerbter Richtungspfeil 23">
                  <a:extLst>
                    <a:ext uri="{FF2B5EF4-FFF2-40B4-BE49-F238E27FC236}">
                      <a16:creationId xmlns:a16="http://schemas.microsoft.com/office/drawing/2014/main" id="{D576070E-5CC2-1142-AE4D-21DA80A6582C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Eingekerbter Richtungspfeil 24">
                  <a:extLst>
                    <a:ext uri="{FF2B5EF4-FFF2-40B4-BE49-F238E27FC236}">
                      <a16:creationId xmlns:a16="http://schemas.microsoft.com/office/drawing/2014/main" id="{4B6DF0E1-3765-A047-AEF8-98AB0A1AB1DB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Eingekerbter Richtungspfeil 25">
                  <a:extLst>
                    <a:ext uri="{FF2B5EF4-FFF2-40B4-BE49-F238E27FC236}">
                      <a16:creationId xmlns:a16="http://schemas.microsoft.com/office/drawing/2014/main" id="{70B0859B-909D-9A41-B6AD-7017C7D6E92B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Textfeld 15">
                  <a:extLst>
                    <a:ext uri="{FF2B5EF4-FFF2-40B4-BE49-F238E27FC236}">
                      <a16:creationId xmlns:a16="http://schemas.microsoft.com/office/drawing/2014/main" id="{1326E00B-94DD-2845-B5B8-1F312B2B8DEE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27" name="Eingekerbter Richtungspfeil 27">
                  <a:extLst>
                    <a:ext uri="{FF2B5EF4-FFF2-40B4-BE49-F238E27FC236}">
                      <a16:creationId xmlns:a16="http://schemas.microsoft.com/office/drawing/2014/main" id="{17813852-113A-4945-8EA6-D20FC53464B0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" name="Gerade Verbindung 28">
                  <a:extLst>
                    <a:ext uri="{FF2B5EF4-FFF2-40B4-BE49-F238E27FC236}">
                      <a16:creationId xmlns:a16="http://schemas.microsoft.com/office/drawing/2014/main" id="{4348B364-0E53-524C-9393-F745789E9C0A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Eingekerbter Richtungspfeil 29">
                  <a:extLst>
                    <a:ext uri="{FF2B5EF4-FFF2-40B4-BE49-F238E27FC236}">
                      <a16:creationId xmlns:a16="http://schemas.microsoft.com/office/drawing/2014/main" id="{5AA259C8-F937-F043-9B18-A47392703648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" name="Textfeld 11">
                <a:extLst>
                  <a:ext uri="{FF2B5EF4-FFF2-40B4-BE49-F238E27FC236}">
                    <a16:creationId xmlns:a16="http://schemas.microsoft.com/office/drawing/2014/main" id="{55B25A4E-7CC6-1D4E-8810-55E32DC45817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8" name="Eingekerbter Richtungspfeil 23">
                <a:extLst>
                  <a:ext uri="{FF2B5EF4-FFF2-40B4-BE49-F238E27FC236}">
                    <a16:creationId xmlns:a16="http://schemas.microsoft.com/office/drawing/2014/main" id="{F1F8706D-937E-6D45-AC74-255A3155CB20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Textfeld 13">
              <a:extLst>
                <a:ext uri="{FF2B5EF4-FFF2-40B4-BE49-F238E27FC236}">
                  <a16:creationId xmlns:a16="http://schemas.microsoft.com/office/drawing/2014/main" id="{C177CB2D-6C70-244C-A57D-BD6631572C64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C6F51FFF-176B-F943-8924-54C2A334795B}"/>
              </a:ext>
            </a:extLst>
          </p:cNvPr>
          <p:cNvSpPr txBox="1"/>
          <p:nvPr/>
        </p:nvSpPr>
        <p:spPr>
          <a:xfrm>
            <a:off x="5541418" y="2765151"/>
            <a:ext cx="321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Rectified Image</a:t>
            </a:r>
            <a:endParaRPr kumimoji="1" lang="zh-CN" altLang="en-US" sz="20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F7E8249-F2FE-714F-95BA-1F3748D04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967" y="2473499"/>
            <a:ext cx="1407679" cy="29514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C5B17F2-BB2F-4E48-A7CE-928FEA642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5521" y="2119580"/>
            <a:ext cx="1407679" cy="27726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778B7DB-CB5C-3D47-988B-CF09C0C96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1864" y="2154343"/>
            <a:ext cx="1398972" cy="27555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294E589-CC65-CA4A-B249-210D862EC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3550" y="2485528"/>
            <a:ext cx="1186049" cy="30017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C80EB4F-5F21-984F-8726-0854D90788A7}"/>
              </a:ext>
            </a:extLst>
          </p:cNvPr>
          <p:cNvSpPr txBox="1"/>
          <p:nvPr/>
        </p:nvSpPr>
        <p:spPr>
          <a:xfrm>
            <a:off x="420277" y="1483634"/>
            <a:ext cx="410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Homography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matrix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: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90668EB-D80C-4341-A244-CAF96C570E31}"/>
              </a:ext>
            </a:extLst>
          </p:cNvPr>
          <p:cNvSpPr txBox="1"/>
          <p:nvPr/>
        </p:nvSpPr>
        <p:spPr>
          <a:xfrm>
            <a:off x="8939677" y="1627462"/>
            <a:ext cx="338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Among them: </a:t>
            </a:r>
            <a:endParaRPr kumimoji="1"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7691B09-02E7-0B45-96B1-5A7DE1CD7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3141" y="4466460"/>
            <a:ext cx="995619" cy="97041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27BA092-71D9-0C43-9C98-39CFCAAE6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9136" y="4152794"/>
            <a:ext cx="4026440" cy="71522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1D8BE2E-4978-A04E-90A2-B91AB07356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8160" y="4466460"/>
            <a:ext cx="1060684" cy="9704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9384C0-2C37-8C40-A446-6AD130D01964}"/>
              </a:ext>
            </a:extLst>
          </p:cNvPr>
          <p:cNvSpPr txBox="1"/>
          <p:nvPr/>
        </p:nvSpPr>
        <p:spPr>
          <a:xfrm>
            <a:off x="293156" y="4306225"/>
            <a:ext cx="350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plane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image:</a:t>
            </a:r>
            <a:endParaRPr kumimoji="1" lang="zh-CN" altLang="en-US" sz="2400" dirty="0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3F8F09EE-52CE-1840-BAD1-7F67A6AE88B0}"/>
              </a:ext>
            </a:extLst>
          </p:cNvPr>
          <p:cNvSpPr/>
          <p:nvPr/>
        </p:nvSpPr>
        <p:spPr>
          <a:xfrm>
            <a:off x="5064941" y="2292120"/>
            <a:ext cx="449858" cy="1502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E25588-F57E-CF45-9FB1-F895A9C90F5B}"/>
              </a:ext>
            </a:extLst>
          </p:cNvPr>
          <p:cNvSpPr txBox="1"/>
          <p:nvPr/>
        </p:nvSpPr>
        <p:spPr>
          <a:xfrm>
            <a:off x="3164822" y="2762978"/>
            <a:ext cx="181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simplified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16E0E5-CFAB-7F4E-9F4B-4A86B6761050}"/>
              </a:ext>
            </a:extLst>
          </p:cNvPr>
          <p:cNvSpPr txBox="1"/>
          <p:nvPr/>
        </p:nvSpPr>
        <p:spPr>
          <a:xfrm>
            <a:off x="9391109" y="3996043"/>
            <a:ext cx="99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With:</a:t>
            </a:r>
            <a:endParaRPr kumimoji="1" lang="zh-CN" altLang="en-US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B8F36D1-8DFA-084C-8A7B-78886B2092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5030" y="1433293"/>
            <a:ext cx="3663614" cy="616309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3A064332-C541-4E4B-ADE0-04512E7A44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053" y="3754429"/>
            <a:ext cx="4986624" cy="179007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5DA42E-724F-B347-BCAD-A13B2BC42B1B}"/>
              </a:ext>
            </a:extLst>
          </p:cNvPr>
          <p:cNvSpPr txBox="1"/>
          <p:nvPr/>
        </p:nvSpPr>
        <p:spPr>
          <a:xfrm>
            <a:off x="11787531" y="1944994"/>
            <a:ext cx="192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T</a:t>
            </a:r>
            <a:endParaRPr kumimoji="1"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AD2925E-BC07-F744-9EFC-6202B588CB4C}"/>
              </a:ext>
            </a:extLst>
          </p:cNvPr>
          <p:cNvSpPr txBox="1"/>
          <p:nvPr/>
        </p:nvSpPr>
        <p:spPr>
          <a:xfrm>
            <a:off x="10249303" y="1927878"/>
            <a:ext cx="192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T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1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5AA7F8-8A05-5846-8260-DA23019C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FA0C42-05BD-EC41-BE4D-E84C0503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BEF9E9D-2B15-2D47-9ACA-813DD4C4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4" y="444005"/>
            <a:ext cx="9178008" cy="6278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defRPr/>
            </a:pPr>
            <a:br>
              <a:rPr kumimoji="1" lang="en-US" altLang="zh-CN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zh-CN" sz="3600" dirty="0"/>
              <a:t>The iterative process (Rectified stereo images)</a:t>
            </a:r>
            <a:endParaRPr kumimoji="1" lang="en-US" altLang="zh-CN" sz="41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DD0ABB6-385C-D94D-A57F-135CD65E0415}"/>
              </a:ext>
            </a:extLst>
          </p:cNvPr>
          <p:cNvGrpSpPr/>
          <p:nvPr/>
        </p:nvGrpSpPr>
        <p:grpSpPr>
          <a:xfrm>
            <a:off x="455975" y="1633151"/>
            <a:ext cx="11354413" cy="1678215"/>
            <a:chOff x="204802" y="2611498"/>
            <a:chExt cx="11354413" cy="1678215"/>
          </a:xfrm>
        </p:grpSpPr>
        <p:sp>
          <p:nvSpPr>
            <p:cNvPr id="54" name="右箭头 53">
              <a:extLst>
                <a:ext uri="{FF2B5EF4-FFF2-40B4-BE49-F238E27FC236}">
                  <a16:creationId xmlns:a16="http://schemas.microsoft.com/office/drawing/2014/main" id="{747775B0-3E71-014E-888D-7AAC6510CE77}"/>
                </a:ext>
              </a:extLst>
            </p:cNvPr>
            <p:cNvSpPr/>
            <p:nvPr/>
          </p:nvSpPr>
          <p:spPr>
            <a:xfrm>
              <a:off x="6970768" y="3369904"/>
              <a:ext cx="2442279" cy="627829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902E622-050D-154B-B45F-AD8761E4B3BC}"/>
                </a:ext>
              </a:extLst>
            </p:cNvPr>
            <p:cNvSpPr txBox="1"/>
            <p:nvPr/>
          </p:nvSpPr>
          <p:spPr>
            <a:xfrm>
              <a:off x="7667305" y="2611498"/>
              <a:ext cx="11315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Reach stopping criterion </a:t>
              </a:r>
              <a:endParaRPr kumimoji="1" lang="zh-CN" altLang="en-US" dirty="0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9648EA5-62AA-F44A-9ECD-1C9F9D663DB7}"/>
                </a:ext>
              </a:extLst>
            </p:cNvPr>
            <p:cNvGrpSpPr/>
            <p:nvPr/>
          </p:nvGrpSpPr>
          <p:grpSpPr>
            <a:xfrm>
              <a:off x="9845940" y="3180733"/>
              <a:ext cx="1713275" cy="1108980"/>
              <a:chOff x="6437222" y="1604455"/>
              <a:chExt cx="1713069" cy="1166542"/>
            </a:xfrm>
          </p:grpSpPr>
          <p:sp>
            <p:nvSpPr>
              <p:cNvPr id="64" name="圆角矩形 63">
                <a:extLst>
                  <a:ext uri="{FF2B5EF4-FFF2-40B4-BE49-F238E27FC236}">
                    <a16:creationId xmlns:a16="http://schemas.microsoft.com/office/drawing/2014/main" id="{81C2AF4B-B6D8-6B49-BAA7-7F851FEED339}"/>
                  </a:ext>
                </a:extLst>
              </p:cNvPr>
              <p:cNvSpPr/>
              <p:nvPr/>
            </p:nvSpPr>
            <p:spPr>
              <a:xfrm>
                <a:off x="6437222" y="1604455"/>
                <a:ext cx="1713069" cy="114970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圆角矩形 4">
                    <a:extLst>
                      <a:ext uri="{FF2B5EF4-FFF2-40B4-BE49-F238E27FC236}">
                        <a16:creationId xmlns:a16="http://schemas.microsoft.com/office/drawing/2014/main" id="{101F7F74-2444-7D4C-9B4D-8A19F40E5269}"/>
                      </a:ext>
                    </a:extLst>
                  </p:cNvPr>
                  <p:cNvSpPr txBox="1"/>
                  <p:nvPr/>
                </p:nvSpPr>
                <p:spPr>
                  <a:xfrm>
                    <a:off x="6504570" y="1688641"/>
                    <a:ext cx="1645721" cy="1082356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1920" tIns="121920" rIns="121920" bIns="121920" numCol="1" spcCol="1270" anchor="ctr" anchorCtr="0">
                    <a:noAutofit/>
                  </a:bodyPr>
                  <a:lstStyle/>
                  <a:p>
                    <a:pPr marL="0" lvl="0" indent="0" algn="ctr" defTabSz="1422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200" b="0" i="1" kern="12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zh-CN" altLang="en-US" sz="3200" kern="1200" dirty="0"/>
                  </a:p>
                </p:txBody>
              </p:sp>
            </mc:Choice>
            <mc:Fallback xmlns="">
              <p:sp>
                <p:nvSpPr>
                  <p:cNvPr id="65" name="圆角矩形 4">
                    <a:extLst>
                      <a:ext uri="{FF2B5EF4-FFF2-40B4-BE49-F238E27FC236}">
                        <a16:creationId xmlns:a16="http://schemas.microsoft.com/office/drawing/2014/main" id="{101F7F74-2444-7D4C-9B4D-8A19F40E52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4570" y="1688641"/>
                    <a:ext cx="1645721" cy="10823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3276336-7F65-8848-A73E-BC95AB8E010A}"/>
                </a:ext>
              </a:extLst>
            </p:cNvPr>
            <p:cNvSpPr txBox="1"/>
            <p:nvPr/>
          </p:nvSpPr>
          <p:spPr>
            <a:xfrm>
              <a:off x="10194866" y="2692072"/>
              <a:ext cx="10154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FF0000"/>
                  </a:solidFill>
                </a:rPr>
                <a:t>Result</a:t>
              </a:r>
              <a:endParaRPr kumimoji="1" lang="zh-CN" altLang="en-US" sz="2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D8EBF7D-DE61-B04B-8D14-F7B1450E11FD}"/>
                </a:ext>
              </a:extLst>
            </p:cNvPr>
            <p:cNvGrpSpPr/>
            <p:nvPr/>
          </p:nvGrpSpPr>
          <p:grpSpPr>
            <a:xfrm>
              <a:off x="225204" y="3180736"/>
              <a:ext cx="1713275" cy="1092974"/>
              <a:chOff x="6792720" y="1604456"/>
              <a:chExt cx="1713069" cy="1149704"/>
            </a:xfrm>
          </p:grpSpPr>
          <p:sp>
            <p:nvSpPr>
              <p:cNvPr id="62" name="圆角矩形 61">
                <a:extLst>
                  <a:ext uri="{FF2B5EF4-FFF2-40B4-BE49-F238E27FC236}">
                    <a16:creationId xmlns:a16="http://schemas.microsoft.com/office/drawing/2014/main" id="{E1F42F1E-F279-094F-A68A-578D0D272864}"/>
                  </a:ext>
                </a:extLst>
              </p:cNvPr>
              <p:cNvSpPr/>
              <p:nvPr/>
            </p:nvSpPr>
            <p:spPr>
              <a:xfrm>
                <a:off x="6792720" y="1604456"/>
                <a:ext cx="1713069" cy="114970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圆角矩形 4">
                    <a:extLst>
                      <a:ext uri="{FF2B5EF4-FFF2-40B4-BE49-F238E27FC236}">
                        <a16:creationId xmlns:a16="http://schemas.microsoft.com/office/drawing/2014/main" id="{9557CFD2-D95A-D04E-A816-77BAB079B08E}"/>
                      </a:ext>
                    </a:extLst>
                  </p:cNvPr>
                  <p:cNvSpPr txBox="1"/>
                  <p:nvPr/>
                </p:nvSpPr>
                <p:spPr>
                  <a:xfrm>
                    <a:off x="6826393" y="1664942"/>
                    <a:ext cx="1645721" cy="1082357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1920" tIns="121920" rIns="121920" bIns="121920" numCol="1" spcCol="1270" anchor="ctr" anchorCtr="0">
                    <a:noAutofit/>
                  </a:bodyPr>
                  <a:lstStyle/>
                  <a:p>
                    <a:pPr marL="0" lvl="0" indent="0" algn="ctr" defTabSz="1422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i="1" kern="1200" baseline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kern="1200" baseline="0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 kern="1200" baseline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kern="1200" dirty="0"/>
                  </a:p>
                </p:txBody>
              </p:sp>
            </mc:Choice>
            <mc:Fallback xmlns="">
              <p:sp>
                <p:nvSpPr>
                  <p:cNvPr id="63" name="圆角矩形 4">
                    <a:extLst>
                      <a:ext uri="{FF2B5EF4-FFF2-40B4-BE49-F238E27FC236}">
                        <a16:creationId xmlns:a16="http://schemas.microsoft.com/office/drawing/2014/main" id="{9557CFD2-D95A-D04E-A816-77BAB079B0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6393" y="1664942"/>
                    <a:ext cx="1645721" cy="108235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1FA11DA-2AB5-6449-AAE5-B56E7477784F}"/>
                </a:ext>
              </a:extLst>
            </p:cNvPr>
            <p:cNvSpPr txBox="1"/>
            <p:nvPr/>
          </p:nvSpPr>
          <p:spPr>
            <a:xfrm>
              <a:off x="204802" y="2763504"/>
              <a:ext cx="171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 </a:t>
              </a:r>
              <a:r>
                <a:rPr kumimoji="1" lang="en-US" altLang="zh-CN" sz="2000" b="1" dirty="0">
                  <a:solidFill>
                    <a:srgbClr val="FF0000"/>
                  </a:solidFill>
                </a:rPr>
                <a:t>Initialization</a:t>
              </a:r>
              <a:endParaRPr kumimoji="1"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FAC166A-B023-5143-9380-34AEEAB55B8F}"/>
                </a:ext>
              </a:extLst>
            </p:cNvPr>
            <p:cNvSpPr txBox="1"/>
            <p:nvPr/>
          </p:nvSpPr>
          <p:spPr>
            <a:xfrm>
              <a:off x="3082179" y="2892127"/>
              <a:ext cx="1004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Start iteration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0298477-6768-8C40-BAD1-324433F6A546}"/>
              </a:ext>
            </a:extLst>
          </p:cNvPr>
          <p:cNvGrpSpPr/>
          <p:nvPr/>
        </p:nvGrpSpPr>
        <p:grpSpPr>
          <a:xfrm>
            <a:off x="5260674" y="2192241"/>
            <a:ext cx="1713275" cy="1097287"/>
            <a:chOff x="550531" y="4775292"/>
            <a:chExt cx="1713275" cy="1097287"/>
          </a:xfrm>
        </p:grpSpPr>
        <p:sp>
          <p:nvSpPr>
            <p:cNvPr id="69" name="圆角矩形 68">
              <a:extLst>
                <a:ext uri="{FF2B5EF4-FFF2-40B4-BE49-F238E27FC236}">
                  <a16:creationId xmlns:a16="http://schemas.microsoft.com/office/drawing/2014/main" id="{EACB4624-3628-AB49-8E86-BEA59233EFF3}"/>
                </a:ext>
              </a:extLst>
            </p:cNvPr>
            <p:cNvSpPr/>
            <p:nvPr/>
          </p:nvSpPr>
          <p:spPr>
            <a:xfrm>
              <a:off x="550531" y="4779606"/>
              <a:ext cx="1713275" cy="10929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圆角矩形 4">
                  <a:extLst>
                    <a:ext uri="{FF2B5EF4-FFF2-40B4-BE49-F238E27FC236}">
                      <a16:creationId xmlns:a16="http://schemas.microsoft.com/office/drawing/2014/main" id="{991CAB9A-7315-9545-9CF5-E48082DE30AB}"/>
                    </a:ext>
                  </a:extLst>
                </p:cNvPr>
                <p:cNvSpPr txBox="1"/>
                <p:nvPr/>
              </p:nvSpPr>
              <p:spPr>
                <a:xfrm>
                  <a:off x="584208" y="4775292"/>
                  <a:ext cx="1645919" cy="102894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1920" tIns="121920" rIns="121920" bIns="121920" numCol="1" spcCol="1270" anchor="ctr" anchorCtr="0">
                  <a:noAutofit/>
                </a:bodyPr>
                <a:lstStyle/>
                <a:p>
                  <a:pPr marL="0" lvl="0" indent="0" algn="ctr" defTabSz="1422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kern="1200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200" baseline="0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3200" b="0" i="1" kern="1200" baseline="0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3200" kern="1200" dirty="0"/>
                </a:p>
              </p:txBody>
            </p:sp>
          </mc:Choice>
          <mc:Fallback xmlns="">
            <p:sp>
              <p:nvSpPr>
                <p:cNvPr id="70" name="圆角矩形 4">
                  <a:extLst>
                    <a:ext uri="{FF2B5EF4-FFF2-40B4-BE49-F238E27FC236}">
                      <a16:creationId xmlns:a16="http://schemas.microsoft.com/office/drawing/2014/main" id="{991CAB9A-7315-9545-9CF5-E48082DE3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08" y="4775292"/>
                  <a:ext cx="1645919" cy="102894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可选流程 50">
            <a:extLst>
              <a:ext uri="{FF2B5EF4-FFF2-40B4-BE49-F238E27FC236}">
                <a16:creationId xmlns:a16="http://schemas.microsoft.com/office/drawing/2014/main" id="{1C204A1F-D345-0D4D-80B1-DF78800E0FD4}"/>
              </a:ext>
            </a:extLst>
          </p:cNvPr>
          <p:cNvSpPr/>
          <p:nvPr/>
        </p:nvSpPr>
        <p:spPr>
          <a:xfrm>
            <a:off x="2942492" y="4844760"/>
            <a:ext cx="6307015" cy="1146059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F61850DE-66F5-5A45-BF69-1ECDB9523C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1126" y="5325732"/>
            <a:ext cx="5372367" cy="616185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3784D7F1-E1CD-3F4A-A890-4D63D47E4DDC}"/>
              </a:ext>
            </a:extLst>
          </p:cNvPr>
          <p:cNvSpPr txBox="1"/>
          <p:nvPr/>
        </p:nvSpPr>
        <p:spPr>
          <a:xfrm>
            <a:off x="5249073" y="4901253"/>
            <a:ext cx="173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Minimization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11E276E2-E687-C64A-B94D-B2149E894356}"/>
              </a:ext>
            </a:extLst>
          </p:cNvPr>
          <p:cNvSpPr/>
          <p:nvPr/>
        </p:nvSpPr>
        <p:spPr>
          <a:xfrm>
            <a:off x="4714987" y="1955215"/>
            <a:ext cx="82235" cy="2351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BDFBEF98-8AD6-434C-A433-51CC0B30BD92}"/>
              </a:ext>
            </a:extLst>
          </p:cNvPr>
          <p:cNvSpPr/>
          <p:nvPr/>
        </p:nvSpPr>
        <p:spPr>
          <a:xfrm>
            <a:off x="4756104" y="5755649"/>
            <a:ext cx="82235" cy="2351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右箭头 79">
            <a:extLst>
              <a:ext uri="{FF2B5EF4-FFF2-40B4-BE49-F238E27FC236}">
                <a16:creationId xmlns:a16="http://schemas.microsoft.com/office/drawing/2014/main" id="{1C6F4460-41F8-AE4D-B1D1-58DCB11054A9}"/>
              </a:ext>
            </a:extLst>
          </p:cNvPr>
          <p:cNvSpPr/>
          <p:nvPr/>
        </p:nvSpPr>
        <p:spPr>
          <a:xfrm>
            <a:off x="2618246" y="2405151"/>
            <a:ext cx="2442279" cy="62782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下弧形箭头 4">
            <a:extLst>
              <a:ext uri="{FF2B5EF4-FFF2-40B4-BE49-F238E27FC236}">
                <a16:creationId xmlns:a16="http://schemas.microsoft.com/office/drawing/2014/main" id="{E4D15D18-278E-0249-8707-DBC119FE848A}"/>
              </a:ext>
            </a:extLst>
          </p:cNvPr>
          <p:cNvSpPr/>
          <p:nvPr/>
        </p:nvSpPr>
        <p:spPr>
          <a:xfrm rot="10800000">
            <a:off x="5339437" y="3383121"/>
            <a:ext cx="1481587" cy="7678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F1CBF651-76C7-E048-AA6E-B05A8275D8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804" y="4102095"/>
            <a:ext cx="3759200" cy="584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10FA14A-C072-CA47-BC11-422EC3BC724C}"/>
              </a:ext>
            </a:extLst>
          </p:cNvPr>
          <p:cNvSpPr txBox="1"/>
          <p:nvPr/>
        </p:nvSpPr>
        <p:spPr>
          <a:xfrm>
            <a:off x="8747510" y="5187820"/>
            <a:ext cx="446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2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102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5A17B5-6E89-9A4D-B1BC-AA5B22DAF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050852-2503-0B45-A21A-7BD7DE78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D37335-06AA-3948-B642-6A516A66EC29}"/>
              </a:ext>
            </a:extLst>
          </p:cNvPr>
          <p:cNvSpPr txBox="1"/>
          <p:nvPr/>
        </p:nvSpPr>
        <p:spPr>
          <a:xfrm>
            <a:off x="138419" y="4336143"/>
            <a:ext cx="981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Finally, Solve the equation system:</a:t>
            </a:r>
            <a:endParaRPr kumimoji="1"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C8C541-CE41-1A45-ABB7-3AB6A583D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6896" y="4870462"/>
            <a:ext cx="3947877" cy="69143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3DCE2B-4AEB-FB43-8E14-E933528CBFF0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FF44AEF-F10F-A345-A5F6-FAEC75582026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17" name="Gruppieren 21">
                <a:extLst>
                  <a:ext uri="{FF2B5EF4-FFF2-40B4-BE49-F238E27FC236}">
                    <a16:creationId xmlns:a16="http://schemas.microsoft.com/office/drawing/2014/main" id="{F16C82C0-2E8F-E844-AA4E-549ACE8A4AC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0" name="Textfeld 13">
                  <a:extLst>
                    <a:ext uri="{FF2B5EF4-FFF2-40B4-BE49-F238E27FC236}">
                      <a16:creationId xmlns:a16="http://schemas.microsoft.com/office/drawing/2014/main" id="{D8AECF46-3506-4143-801C-1614B8995557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21" name="Textfeld 14">
                  <a:extLst>
                    <a:ext uri="{FF2B5EF4-FFF2-40B4-BE49-F238E27FC236}">
                      <a16:creationId xmlns:a16="http://schemas.microsoft.com/office/drawing/2014/main" id="{4911BF59-C490-1D49-B617-F4DB4E4FCA9B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22" name="Textfeld 10">
                  <a:extLst>
                    <a:ext uri="{FF2B5EF4-FFF2-40B4-BE49-F238E27FC236}">
                      <a16:creationId xmlns:a16="http://schemas.microsoft.com/office/drawing/2014/main" id="{D5B21AE3-E62C-9044-BA01-855DFF260011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23" name="Textfeld 11">
                  <a:extLst>
                    <a:ext uri="{FF2B5EF4-FFF2-40B4-BE49-F238E27FC236}">
                      <a16:creationId xmlns:a16="http://schemas.microsoft.com/office/drawing/2014/main" id="{A8DE3957-A845-B844-BA91-E32DDFE1A8EB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24" name="Eingekerbter Richtungspfeil 23">
                  <a:extLst>
                    <a:ext uri="{FF2B5EF4-FFF2-40B4-BE49-F238E27FC236}">
                      <a16:creationId xmlns:a16="http://schemas.microsoft.com/office/drawing/2014/main" id="{67BC2A31-6D77-7944-8493-8A683E33587D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Eingekerbter Richtungspfeil 24">
                  <a:extLst>
                    <a:ext uri="{FF2B5EF4-FFF2-40B4-BE49-F238E27FC236}">
                      <a16:creationId xmlns:a16="http://schemas.microsoft.com/office/drawing/2014/main" id="{549C8937-B7AA-D142-A5AB-32543B315897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Eingekerbter Richtungspfeil 25">
                  <a:extLst>
                    <a:ext uri="{FF2B5EF4-FFF2-40B4-BE49-F238E27FC236}">
                      <a16:creationId xmlns:a16="http://schemas.microsoft.com/office/drawing/2014/main" id="{6BCA6F68-F838-AE42-B51D-A5F3F3E7A6EE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Textfeld 15">
                  <a:extLst>
                    <a:ext uri="{FF2B5EF4-FFF2-40B4-BE49-F238E27FC236}">
                      <a16:creationId xmlns:a16="http://schemas.microsoft.com/office/drawing/2014/main" id="{24B964AA-BACA-214E-A4B7-E8137B7F1357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28" name="Eingekerbter Richtungspfeil 27">
                  <a:extLst>
                    <a:ext uri="{FF2B5EF4-FFF2-40B4-BE49-F238E27FC236}">
                      <a16:creationId xmlns:a16="http://schemas.microsoft.com/office/drawing/2014/main" id="{74A7363C-88DE-BB49-99D7-DBADC721C3BB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Gerade Verbindung 28">
                  <a:extLst>
                    <a:ext uri="{FF2B5EF4-FFF2-40B4-BE49-F238E27FC236}">
                      <a16:creationId xmlns:a16="http://schemas.microsoft.com/office/drawing/2014/main" id="{D1CE0D72-B6FB-6F4E-B116-58ADF7673359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Eingekerbter Richtungspfeil 29">
                  <a:extLst>
                    <a:ext uri="{FF2B5EF4-FFF2-40B4-BE49-F238E27FC236}">
                      <a16:creationId xmlns:a16="http://schemas.microsoft.com/office/drawing/2014/main" id="{2653D19A-893C-4246-86B6-6498483705C2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Textfeld 11">
                <a:extLst>
                  <a:ext uri="{FF2B5EF4-FFF2-40B4-BE49-F238E27FC236}">
                    <a16:creationId xmlns:a16="http://schemas.microsoft.com/office/drawing/2014/main" id="{CBE6A49C-4CEC-7141-939A-77313804AD97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9" name="Eingekerbter Richtungspfeil 23">
                <a:extLst>
                  <a:ext uri="{FF2B5EF4-FFF2-40B4-BE49-F238E27FC236}">
                    <a16:creationId xmlns:a16="http://schemas.microsoft.com/office/drawing/2014/main" id="{EF5F6A2C-8332-E24A-9DCE-B111B1168633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feld 13">
              <a:extLst>
                <a:ext uri="{FF2B5EF4-FFF2-40B4-BE49-F238E27FC236}">
                  <a16:creationId xmlns:a16="http://schemas.microsoft.com/office/drawing/2014/main" id="{55D38E2F-77D7-DD4A-9368-E36E85BE719C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sp>
        <p:nvSpPr>
          <p:cNvPr id="32" name="标题 1">
            <a:extLst>
              <a:ext uri="{FF2B5EF4-FFF2-40B4-BE49-F238E27FC236}">
                <a16:creationId xmlns:a16="http://schemas.microsoft.com/office/drawing/2014/main" id="{36DDF5B5-7E6F-B34B-AECA-0E67224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4" y="444005"/>
            <a:ext cx="9178008" cy="6278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defRPr/>
            </a:pPr>
            <a:br>
              <a:rPr kumimoji="1" lang="en-US" altLang="zh-CN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zh-CN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Minimization</a:t>
            </a:r>
            <a:r>
              <a:rPr kumimoji="1" lang="zh-CN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：</a:t>
            </a:r>
            <a:r>
              <a:rPr kumimoji="1" lang="en-US" altLang="zh-CN" sz="3600" dirty="0"/>
              <a:t>Gauss-Newton algorithms</a:t>
            </a:r>
            <a:endParaRPr kumimoji="1" lang="en-US" altLang="zh-CN" sz="41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00717C1-DCEA-D743-90D5-664443B63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913" y="3715323"/>
            <a:ext cx="2041844" cy="438301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9F7EB545-4E17-AD48-B154-B4FA43BC3753}"/>
              </a:ext>
            </a:extLst>
          </p:cNvPr>
          <p:cNvSpPr/>
          <p:nvPr/>
        </p:nvSpPr>
        <p:spPr>
          <a:xfrm>
            <a:off x="5360725" y="2123344"/>
            <a:ext cx="370110" cy="6313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D6E435-A616-6F40-9DD2-8D31EA062D88}"/>
              </a:ext>
            </a:extLst>
          </p:cNvPr>
          <p:cNvSpPr txBox="1"/>
          <p:nvPr/>
        </p:nvSpPr>
        <p:spPr>
          <a:xfrm>
            <a:off x="5971309" y="2265043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Linearization</a:t>
            </a:r>
            <a:endParaRPr kumimoji="1" lang="zh-CN" altLang="en-US" dirty="0"/>
          </a:p>
        </p:txBody>
      </p:sp>
      <p:pic>
        <p:nvPicPr>
          <p:cNvPr id="10" name="图片 9" descr="图片包含 游戏机, 画&#10;&#10;描述已自动生成">
            <a:extLst>
              <a:ext uri="{FF2B5EF4-FFF2-40B4-BE49-F238E27FC236}">
                <a16:creationId xmlns:a16="http://schemas.microsoft.com/office/drawing/2014/main" id="{0B54C0A9-FE1D-1041-B2D5-13D626B16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34" y="2870419"/>
            <a:ext cx="3667337" cy="5699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E99AD1A-EE01-9D40-8A07-EAD33F39BBC3}"/>
              </a:ext>
            </a:extLst>
          </p:cNvPr>
          <p:cNvSpPr txBox="1"/>
          <p:nvPr/>
        </p:nvSpPr>
        <p:spPr>
          <a:xfrm>
            <a:off x="138419" y="1485232"/>
            <a:ext cx="315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Minimize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Warping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Error</a:t>
            </a:r>
            <a:r>
              <a:rPr kumimoji="1" lang="en-US" altLang="zh-CN" sz="2000" dirty="0"/>
              <a:t>:</a:t>
            </a:r>
            <a:endParaRPr kumimoji="1" lang="zh-CN" altLang="en-US" sz="2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060927-A4BA-1847-912B-E7DA78A4FCA4}"/>
              </a:ext>
            </a:extLst>
          </p:cNvPr>
          <p:cNvSpPr txBox="1"/>
          <p:nvPr/>
        </p:nvSpPr>
        <p:spPr>
          <a:xfrm>
            <a:off x="138419" y="3725143"/>
            <a:ext cx="370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Organized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simple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form</a:t>
            </a:r>
            <a:r>
              <a:rPr kumimoji="1" lang="zh-CN" altLang="en-US" sz="2000" dirty="0"/>
              <a:t>：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6654C7DC-13ED-8347-80A9-172F15E6E748}"/>
              </a:ext>
            </a:extLst>
          </p:cNvPr>
          <p:cNvSpPr/>
          <p:nvPr/>
        </p:nvSpPr>
        <p:spPr>
          <a:xfrm>
            <a:off x="4521827" y="1884171"/>
            <a:ext cx="106441" cy="3280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76B1889-2D12-8B44-BA46-825A30616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2657" y="1450727"/>
            <a:ext cx="6638888" cy="76144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6BE3FA6C-268E-7443-811A-0403942CACF8}"/>
              </a:ext>
            </a:extLst>
          </p:cNvPr>
          <p:cNvSpPr txBox="1"/>
          <p:nvPr/>
        </p:nvSpPr>
        <p:spPr>
          <a:xfrm>
            <a:off x="9931545" y="1269956"/>
            <a:ext cx="446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134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074BA8F8-E0A4-DD49-9BF1-FE06A978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A4D732-C8E0-E541-83AA-7411691CDE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2795" y="1502775"/>
            <a:ext cx="3422649" cy="2566987"/>
          </a:xfr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7C2F575-C187-5D44-8F54-57C8081D7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9415" y="1502776"/>
            <a:ext cx="3422649" cy="2566987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F73126-0150-4921-9C1C-1FAE8AF260B6}" type="datetime3">
              <a:rPr lang="en-US" sz="1050">
                <a:solidFill>
                  <a:srgbClr val="FFFFFF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de-DE" sz="105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3299" y="6369559"/>
            <a:ext cx="13582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de-DE" sz="1050"/>
              <a:pPr>
                <a:spcAft>
                  <a:spcPts val="600"/>
                </a:spcAft>
              </a:pPr>
              <a:t>16</a:t>
            </a:fld>
            <a:endParaRPr lang="de-DE" sz="105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E103D79-008F-0C47-AD91-175FB560CA2E}"/>
              </a:ext>
            </a:extLst>
          </p:cNvPr>
          <p:cNvSpPr txBox="1"/>
          <p:nvPr/>
        </p:nvSpPr>
        <p:spPr>
          <a:xfrm>
            <a:off x="4617589" y="4390365"/>
            <a:ext cx="295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Target Image(Left)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E50C13-03CD-7542-8DB4-6DEE88C68D13}"/>
              </a:ext>
            </a:extLst>
          </p:cNvPr>
          <p:cNvSpPr txBox="1"/>
          <p:nvPr/>
        </p:nvSpPr>
        <p:spPr>
          <a:xfrm>
            <a:off x="7976940" y="4420335"/>
            <a:ext cx="332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Template Image(Right)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038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4270" y="271278"/>
            <a:ext cx="1483766" cy="4822240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F73126-0150-4921-9C1C-1FAE8AF260B6}" type="datetime3">
              <a:rPr lang="en-US" sz="1050">
                <a:solidFill>
                  <a:srgbClr val="FFFFFF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de-DE" sz="105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de-DE" sz="1050"/>
              <a:pPr>
                <a:spcAft>
                  <a:spcPts val="600"/>
                </a:spcAft>
              </a:pPr>
              <a:t>17</a:t>
            </a:fld>
            <a:endParaRPr lang="de-DE" sz="105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4407225" y="5327534"/>
            <a:ext cx="1658830" cy="3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Template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image</a:t>
            </a:r>
            <a:endParaRPr kumimoji="1" lang="zh-CN" altLang="en-US" sz="1600" dirty="0"/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(1)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41" name="内容占位符 6">
            <a:extLst>
              <a:ext uri="{FF2B5EF4-FFF2-40B4-BE49-F238E27FC236}">
                <a16:creationId xmlns:a16="http://schemas.microsoft.com/office/drawing/2014/main" id="{332ACC76-8A3F-9C49-96E4-1F57D9962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1007" y="267916"/>
            <a:ext cx="1483766" cy="482223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C1404D26-5876-DD45-866D-8D2B349B3505}"/>
              </a:ext>
            </a:extLst>
          </p:cNvPr>
          <p:cNvSpPr txBox="1"/>
          <p:nvPr/>
        </p:nvSpPr>
        <p:spPr>
          <a:xfrm>
            <a:off x="6427477" y="5327534"/>
            <a:ext cx="150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Warped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image</a:t>
            </a:r>
            <a:endParaRPr kumimoji="1" lang="zh-CN" altLang="en-US" sz="1600" dirty="0"/>
          </a:p>
        </p:txBody>
      </p:sp>
      <p:pic>
        <p:nvPicPr>
          <p:cNvPr id="43" name="内容占位符 6">
            <a:extLst>
              <a:ext uri="{FF2B5EF4-FFF2-40B4-BE49-F238E27FC236}">
                <a16:creationId xmlns:a16="http://schemas.microsoft.com/office/drawing/2014/main" id="{ECE34B81-E6D9-9A4D-8180-63DAFDD69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5994" y="267915"/>
            <a:ext cx="1483765" cy="4822239"/>
          </a:xfrm>
          <a:prstGeom prst="rect">
            <a:avLst/>
          </a:prstGeom>
        </p:spPr>
      </p:pic>
      <p:pic>
        <p:nvPicPr>
          <p:cNvPr id="44" name="内容占位符 6">
            <a:extLst>
              <a:ext uri="{FF2B5EF4-FFF2-40B4-BE49-F238E27FC236}">
                <a16:creationId xmlns:a16="http://schemas.microsoft.com/office/drawing/2014/main" id="{668B0E6F-33F3-684D-9ED9-58353B831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2067" y="267914"/>
            <a:ext cx="756429" cy="4822239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7F4E330E-85EB-D542-9D64-3E8DF0B0DA64}"/>
              </a:ext>
            </a:extLst>
          </p:cNvPr>
          <p:cNvSpPr txBox="1"/>
          <p:nvPr/>
        </p:nvSpPr>
        <p:spPr>
          <a:xfrm>
            <a:off x="8467437" y="5338608"/>
            <a:ext cx="184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Difference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image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780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319" y="763668"/>
            <a:ext cx="3832661" cy="1053981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F73126-0150-4921-9C1C-1FAE8AF260B6}" type="datetime3">
              <a:rPr lang="en-US" sz="1050">
                <a:solidFill>
                  <a:srgbClr val="FFFFFF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de-DE" sz="105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de-DE" sz="1050"/>
              <a:pPr>
                <a:spcAft>
                  <a:spcPts val="600"/>
                </a:spcAft>
              </a:pPr>
              <a:t>18</a:t>
            </a:fld>
            <a:endParaRPr lang="de-DE" sz="105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4233679" y="1048737"/>
            <a:ext cx="186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Template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A6F352A2-877D-3C49-A389-DAD84896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(2)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41" name="内容占位符 6">
            <a:extLst>
              <a:ext uri="{FF2B5EF4-FFF2-40B4-BE49-F238E27FC236}">
                <a16:creationId xmlns:a16="http://schemas.microsoft.com/office/drawing/2014/main" id="{58AC12B0-AFAB-504A-BBB0-066621797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320" y="2376583"/>
            <a:ext cx="3832658" cy="105398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B76C6EB-6347-EB4E-9C00-0894E0AE3B66}"/>
              </a:ext>
            </a:extLst>
          </p:cNvPr>
          <p:cNvSpPr txBox="1"/>
          <p:nvPr/>
        </p:nvSpPr>
        <p:spPr>
          <a:xfrm>
            <a:off x="4233679" y="2661652"/>
            <a:ext cx="186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Warped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pic>
        <p:nvPicPr>
          <p:cNvPr id="43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090" y="3978099"/>
            <a:ext cx="3832658" cy="1053981"/>
          </a:xfrm>
          <a:prstGeom prst="rect">
            <a:avLst/>
          </a:prstGeom>
        </p:spPr>
      </p:pic>
      <p:sp>
        <p:nvSpPr>
          <p:cNvPr id="44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4221448" y="4263168"/>
            <a:ext cx="211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pic>
        <p:nvPicPr>
          <p:cNvPr id="45" name="内容占位符 6">
            <a:extLst>
              <a:ext uri="{FF2B5EF4-FFF2-40B4-BE49-F238E27FC236}">
                <a16:creationId xmlns:a16="http://schemas.microsoft.com/office/drawing/2014/main" id="{9544CD04-9B2E-0942-B29E-AA695596B73B}"/>
              </a:ext>
            </a:extLst>
          </p:cNvPr>
          <p:cNvPicPr>
            <a:picLocks noGrp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090" y="5055748"/>
            <a:ext cx="3832658" cy="6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F03AE-AE91-9441-BF49-23CF8853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Homography for unrectified Image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17B429-2503-CF47-A379-691D2F6A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73C93E-9608-FF49-9374-6EA2436A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19</a:t>
            </a:fld>
            <a:endParaRPr lang="de-DE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C0DD2CD-3CA9-5C4A-937D-A5CD939588B3}"/>
              </a:ext>
            </a:extLst>
          </p:cNvPr>
          <p:cNvGrpSpPr/>
          <p:nvPr/>
        </p:nvGrpSpPr>
        <p:grpSpPr>
          <a:xfrm>
            <a:off x="47999" y="5692850"/>
            <a:ext cx="12096001" cy="476991"/>
            <a:chOff x="47999" y="5692850"/>
            <a:chExt cx="12096001" cy="4769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D915583-EDE6-A141-A7C3-3B2643F9B03C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9" name="Gruppieren 21">
                <a:extLst>
                  <a:ext uri="{FF2B5EF4-FFF2-40B4-BE49-F238E27FC236}">
                    <a16:creationId xmlns:a16="http://schemas.microsoft.com/office/drawing/2014/main" id="{8025A64A-EF04-3C42-ABD7-A703488B0584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2" name="Textfeld 13">
                  <a:extLst>
                    <a:ext uri="{FF2B5EF4-FFF2-40B4-BE49-F238E27FC236}">
                      <a16:creationId xmlns:a16="http://schemas.microsoft.com/office/drawing/2014/main" id="{F03DCD4B-7BAC-D54F-8BE4-6CFA97FFCAF9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3" name="Textfeld 14">
                  <a:extLst>
                    <a:ext uri="{FF2B5EF4-FFF2-40B4-BE49-F238E27FC236}">
                      <a16:creationId xmlns:a16="http://schemas.microsoft.com/office/drawing/2014/main" id="{DF529027-4E81-CA42-95C8-6E62C04686C5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07A8DA0F-FBA6-0A4B-B487-2E89EFDC4A4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5" name="Textfeld 11">
                  <a:extLst>
                    <a:ext uri="{FF2B5EF4-FFF2-40B4-BE49-F238E27FC236}">
                      <a16:creationId xmlns:a16="http://schemas.microsoft.com/office/drawing/2014/main" id="{68FF0355-E1CC-B34A-8BFD-286D5CC923E6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6" name="Eingekerbter Richtungspfeil 23">
                  <a:extLst>
                    <a:ext uri="{FF2B5EF4-FFF2-40B4-BE49-F238E27FC236}">
                      <a16:creationId xmlns:a16="http://schemas.microsoft.com/office/drawing/2014/main" id="{54276BA2-0E3C-AB43-99B7-BE9D3C614FFE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Eingekerbter Richtungspfeil 24">
                  <a:extLst>
                    <a:ext uri="{FF2B5EF4-FFF2-40B4-BE49-F238E27FC236}">
                      <a16:creationId xmlns:a16="http://schemas.microsoft.com/office/drawing/2014/main" id="{7139B56F-D1C7-9245-BA55-BDC00460B5CA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ingekerbter Richtungspfeil 25">
                  <a:extLst>
                    <a:ext uri="{FF2B5EF4-FFF2-40B4-BE49-F238E27FC236}">
                      <a16:creationId xmlns:a16="http://schemas.microsoft.com/office/drawing/2014/main" id="{CD38DA36-C904-9F48-A7B0-3FFAAF3DA9E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feld 15">
                  <a:extLst>
                    <a:ext uri="{FF2B5EF4-FFF2-40B4-BE49-F238E27FC236}">
                      <a16:creationId xmlns:a16="http://schemas.microsoft.com/office/drawing/2014/main" id="{18DF7B9A-ED92-4F48-851B-37EA7762A102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20" name="Eingekerbter Richtungspfeil 27">
                  <a:extLst>
                    <a:ext uri="{FF2B5EF4-FFF2-40B4-BE49-F238E27FC236}">
                      <a16:creationId xmlns:a16="http://schemas.microsoft.com/office/drawing/2014/main" id="{A9A929F7-4498-4947-80A2-48CF1BE2BB3D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Gerade Verbindung 28">
                  <a:extLst>
                    <a:ext uri="{FF2B5EF4-FFF2-40B4-BE49-F238E27FC236}">
                      <a16:creationId xmlns:a16="http://schemas.microsoft.com/office/drawing/2014/main" id="{9AFC9F69-42A6-0940-93E2-72DA14C9DA8F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Eingekerbter Richtungspfeil 29">
                  <a:extLst>
                    <a:ext uri="{FF2B5EF4-FFF2-40B4-BE49-F238E27FC236}">
                      <a16:creationId xmlns:a16="http://schemas.microsoft.com/office/drawing/2014/main" id="{FEBFEED7-125C-3948-BADD-95151F60ECE7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feld 11">
                <a:extLst>
                  <a:ext uri="{FF2B5EF4-FFF2-40B4-BE49-F238E27FC236}">
                    <a16:creationId xmlns:a16="http://schemas.microsoft.com/office/drawing/2014/main" id="{81A78A5A-8EE2-3F40-9712-1DAD24047CFA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1" name="Eingekerbter Richtungspfeil 23">
                <a:extLst>
                  <a:ext uri="{FF2B5EF4-FFF2-40B4-BE49-F238E27FC236}">
                    <a16:creationId xmlns:a16="http://schemas.microsoft.com/office/drawing/2014/main" id="{DAAF2785-5C9E-A34E-B3BC-B17CFE7071C0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feld 13">
              <a:extLst>
                <a:ext uri="{FF2B5EF4-FFF2-40B4-BE49-F238E27FC236}">
                  <a16:creationId xmlns:a16="http://schemas.microsoft.com/office/drawing/2014/main" id="{86EA1ADA-149C-9B4F-8EB1-67B0E911C653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AAA9D44-3159-CA40-AD21-0034B9563D44}"/>
              </a:ext>
            </a:extLst>
          </p:cNvPr>
          <p:cNvSpPr/>
          <p:nvPr/>
        </p:nvSpPr>
        <p:spPr>
          <a:xfrm>
            <a:off x="8849857" y="4715435"/>
            <a:ext cx="401719" cy="3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下箭头 34">
            <a:extLst>
              <a:ext uri="{FF2B5EF4-FFF2-40B4-BE49-F238E27FC236}">
                <a16:creationId xmlns:a16="http://schemas.microsoft.com/office/drawing/2014/main" id="{8F7037E9-BDF5-AB43-9825-FCFD8BCBA4C6}"/>
              </a:ext>
            </a:extLst>
          </p:cNvPr>
          <p:cNvSpPr/>
          <p:nvPr/>
        </p:nvSpPr>
        <p:spPr>
          <a:xfrm>
            <a:off x="6266837" y="2305409"/>
            <a:ext cx="581740" cy="1767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7A54169F-BD88-D44B-833C-EDD891D50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1583" y="2984543"/>
            <a:ext cx="2964339" cy="49253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B8154C6-F28E-8842-B96A-15CE9FC82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4906" y="3005203"/>
            <a:ext cx="2423751" cy="53204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17C9BCD-6AF9-804F-B36F-BEBC80D6A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7452" y="4259741"/>
            <a:ext cx="5042026" cy="895623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4672E84A-D00E-DE4D-8C96-F7675A7AFCA6}"/>
              </a:ext>
            </a:extLst>
          </p:cNvPr>
          <p:cNvSpPr txBox="1"/>
          <p:nvPr/>
        </p:nvSpPr>
        <p:spPr>
          <a:xfrm>
            <a:off x="420277" y="1483634"/>
            <a:ext cx="410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Homography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matrix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: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5DF8F51A-C7C6-4045-BC5C-A5A613092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753" y="1414624"/>
            <a:ext cx="4367907" cy="73478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6D6C6FFC-F920-004C-96B7-8783679862C0}"/>
              </a:ext>
            </a:extLst>
          </p:cNvPr>
          <p:cNvSpPr txBox="1"/>
          <p:nvPr/>
        </p:nvSpPr>
        <p:spPr>
          <a:xfrm>
            <a:off x="420277" y="4272902"/>
            <a:ext cx="361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Homography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matrix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plane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unrectified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Image: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044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D110C9D-460B-314B-8816-F261673BE4D1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057F19-93A5-D74E-A881-2E96C36C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021" y="6309360"/>
            <a:ext cx="30463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FB506B-D846-4657-8348-A81F9E0CFEA5}" type="datetime3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B7B9A-8EB9-1742-BD23-F38BA816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59573" y="6309359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1696EC4-B4CF-4701-AD06-A8439D6D8E12}" type="slidenum">
              <a:rPr lang="en-US"/>
              <a:pPr algn="r">
                <a:spcAft>
                  <a:spcPts val="600"/>
                </a:spcAft>
              </a:pPr>
              <a:t>2</a:t>
            </a:fld>
            <a:endParaRPr lang="en-US" dirty="0"/>
          </a:p>
        </p:txBody>
      </p:sp>
      <p:graphicFrame>
        <p:nvGraphicFramePr>
          <p:cNvPr id="26" name="文本框 23">
            <a:extLst>
              <a:ext uri="{FF2B5EF4-FFF2-40B4-BE49-F238E27FC236}">
                <a16:creationId xmlns:a16="http://schemas.microsoft.com/office/drawing/2014/main" id="{629B52D8-6361-49EF-8B13-7ED05579D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72025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4942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EC8977-0AEB-8242-8E39-C298E0F83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C73A05-A819-234E-A280-FE61F6DB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20</a:t>
            </a:fld>
            <a:endParaRPr lang="de-DE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488101F-36FB-CA49-8089-86C42E84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sz="3200" dirty="0"/>
              <a:t>The iterative process (unrectified image)</a:t>
            </a:r>
            <a:endParaRPr kumimoji="1" lang="zh-CN" altLang="en-US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B35B123-6CFF-AF4E-A9E5-8418008763F2}"/>
              </a:ext>
            </a:extLst>
          </p:cNvPr>
          <p:cNvGrpSpPr/>
          <p:nvPr/>
        </p:nvGrpSpPr>
        <p:grpSpPr>
          <a:xfrm>
            <a:off x="279993" y="1367003"/>
            <a:ext cx="11736025" cy="4444179"/>
            <a:chOff x="204802" y="1549606"/>
            <a:chExt cx="11736025" cy="444417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F9EFB4F-A9AB-7345-8B83-E43D964F3F0A}"/>
                </a:ext>
              </a:extLst>
            </p:cNvPr>
            <p:cNvGrpSpPr/>
            <p:nvPr/>
          </p:nvGrpSpPr>
          <p:grpSpPr>
            <a:xfrm>
              <a:off x="5253168" y="1549606"/>
              <a:ext cx="1595347" cy="4444179"/>
              <a:chOff x="5313384" y="1283478"/>
              <a:chExt cx="2424895" cy="46528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5EA659A9-2087-CE4D-AB80-141810D69CCC}"/>
                      </a:ext>
                    </a:extLst>
                  </p:cNvPr>
                  <p:cNvSpPr txBox="1"/>
                  <p:nvPr/>
                </p:nvSpPr>
                <p:spPr>
                  <a:xfrm>
                    <a:off x="5313384" y="1283478"/>
                    <a:ext cx="2206257" cy="9666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dirty="0"/>
                      <a:t>Optimize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kumimoji="1" lang="en-US" altLang="zh-CN" dirty="0"/>
                      <a:t> </a:t>
                    </a:r>
                    <a:r>
                      <a:rPr kumimoji="1" lang="en-US" altLang="zh-CN" dirty="0">
                        <a:solidFill>
                          <a:srgbClr val="FF0000"/>
                        </a:solidFill>
                      </a:rPr>
                      <a:t>per patch </a:t>
                    </a:r>
                    <a:r>
                      <a:rPr kumimoji="1" lang="en-US" altLang="zh-CN" dirty="0"/>
                      <a:t>separately</a:t>
                    </a:r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5EA659A9-2087-CE4D-AB80-141810D69C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3384" y="1283478"/>
                    <a:ext cx="2206257" cy="966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386" t="-4167" b="-97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B287FE4F-27E8-AB4F-AC93-2FAD061B4C30}"/>
                      </a:ext>
                    </a:extLst>
                  </p:cNvPr>
                  <p:cNvSpPr txBox="1"/>
                  <p:nvPr/>
                </p:nvSpPr>
                <p:spPr>
                  <a:xfrm>
                    <a:off x="5532024" y="4969678"/>
                    <a:ext cx="2206255" cy="9666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dirty="0"/>
                      <a:t>Optimize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kumimoji="1" lang="en-US" altLang="zh-CN" dirty="0"/>
                      <a:t> and </a:t>
                    </a:r>
                    <a14:m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kumimoji="1" lang="en-US" altLang="zh-CN" dirty="0"/>
                      <a:t>only</a:t>
                    </a:r>
                    <a:r>
                      <a:rPr kumimoji="1" lang="en-US" altLang="zh-CN" dirty="0">
                        <a:solidFill>
                          <a:srgbClr val="FF0000"/>
                        </a:solidFill>
                      </a:rPr>
                      <a:t> </a:t>
                    </a:r>
                    <a:r>
                      <a:rPr kumimoji="1" lang="en-US" altLang="zh-CN" dirty="0"/>
                      <a:t>for </a:t>
                    </a:r>
                    <a:r>
                      <a:rPr kumimoji="1" lang="en-US" altLang="zh-CN" dirty="0">
                        <a:solidFill>
                          <a:srgbClr val="FF0000"/>
                        </a:solidFill>
                      </a:rPr>
                      <a:t>all patch</a:t>
                    </a:r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B287FE4F-27E8-AB4F-AC93-2FAD061B4C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2024" y="4969678"/>
                    <a:ext cx="2206255" cy="966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478" t="-2703" b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右箭头 14">
              <a:extLst>
                <a:ext uri="{FF2B5EF4-FFF2-40B4-BE49-F238E27FC236}">
                  <a16:creationId xmlns:a16="http://schemas.microsoft.com/office/drawing/2014/main" id="{5B02805C-CC6D-0C46-903F-59EDE14A1F3D}"/>
                </a:ext>
              </a:extLst>
            </p:cNvPr>
            <p:cNvSpPr/>
            <p:nvPr/>
          </p:nvSpPr>
          <p:spPr>
            <a:xfrm>
              <a:off x="8765136" y="3640296"/>
              <a:ext cx="1131509" cy="42098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9825F6D-B1A3-DC48-A676-C205CABA8FFD}"/>
                </a:ext>
              </a:extLst>
            </p:cNvPr>
            <p:cNvSpPr txBox="1"/>
            <p:nvPr/>
          </p:nvSpPr>
          <p:spPr>
            <a:xfrm>
              <a:off x="8714431" y="2798429"/>
              <a:ext cx="11315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Reach stopping criteria </a:t>
              </a:r>
              <a:endParaRPr kumimoji="1" lang="zh-CN" altLang="en-US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DF553AE-C62A-F84E-8B3F-83A6E2277307}"/>
                </a:ext>
              </a:extLst>
            </p:cNvPr>
            <p:cNvGrpSpPr/>
            <p:nvPr/>
          </p:nvGrpSpPr>
          <p:grpSpPr>
            <a:xfrm>
              <a:off x="10227552" y="3274105"/>
              <a:ext cx="1713275" cy="1092973"/>
              <a:chOff x="6818788" y="1702674"/>
              <a:chExt cx="1713069" cy="1149704"/>
            </a:xfrm>
          </p:grpSpPr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E39598E2-69C0-294D-A1F0-426CDC69D5FD}"/>
                  </a:ext>
                </a:extLst>
              </p:cNvPr>
              <p:cNvSpPr/>
              <p:nvPr/>
            </p:nvSpPr>
            <p:spPr>
              <a:xfrm>
                <a:off x="6818788" y="1702674"/>
                <a:ext cx="1713069" cy="114970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圆角矩形 4">
                    <a:extLst>
                      <a:ext uri="{FF2B5EF4-FFF2-40B4-BE49-F238E27FC236}">
                        <a16:creationId xmlns:a16="http://schemas.microsoft.com/office/drawing/2014/main" id="{89627224-72F8-2540-ACAC-ABA7DF42EDC5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462" y="1736348"/>
                    <a:ext cx="1645721" cy="1082356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1920" tIns="121920" rIns="121920" bIns="121920" numCol="1" spcCol="1270" anchor="ctr" anchorCtr="0">
                    <a:noAutofit/>
                  </a:bodyPr>
                  <a:lstStyle/>
                  <a:p>
                    <a:pPr marL="0" lvl="0" indent="0" algn="ctr" defTabSz="1422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kern="1200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200" baseline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3200" b="0" i="1" kern="1200" baseline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3200" kern="1200" baseline="0" dirty="0"/>
                      <a:t>,</a:t>
                    </a:r>
                    <a14:m>
                      <m:oMath xmlns:m="http://schemas.openxmlformats.org/officeDocument/2006/math">
                        <m:r>
                          <a:rPr lang="en-US" altLang="zh-CN" sz="3200" b="0" i="1" kern="1200" baseline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a14:m>
                    <a:r>
                      <a:rPr lang="en-US" altLang="zh-CN" sz="3200" kern="1200" baseline="0" dirty="0"/>
                      <a:t>,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kern="1200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200" baseline="0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200" b="0" i="1" kern="1200" baseline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zh-CN" altLang="en-US" sz="3200" kern="1200" dirty="0"/>
                  </a:p>
                </p:txBody>
              </p:sp>
            </mc:Choice>
            <mc:Fallback xmlns="">
              <p:sp>
                <p:nvSpPr>
                  <p:cNvPr id="19" name="圆角矩形 4">
                    <a:extLst>
                      <a:ext uri="{FF2B5EF4-FFF2-40B4-BE49-F238E27FC236}">
                        <a16:creationId xmlns:a16="http://schemas.microsoft.com/office/drawing/2014/main" id="{89627224-72F8-2540-ACAC-ABA7DF42E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462" y="1736348"/>
                    <a:ext cx="1645721" cy="10823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1C43BB2-6A13-564C-A3F1-422817CFD214}"/>
                </a:ext>
              </a:extLst>
            </p:cNvPr>
            <p:cNvSpPr txBox="1"/>
            <p:nvPr/>
          </p:nvSpPr>
          <p:spPr>
            <a:xfrm>
              <a:off x="10576480" y="2692072"/>
              <a:ext cx="10154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FF0000"/>
                  </a:solidFill>
                </a:rPr>
                <a:t>Result</a:t>
              </a:r>
              <a:endParaRPr kumimoji="1" lang="zh-CN" altLang="en-US" sz="2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75A3633-DA29-6A45-8844-074A72CC22A2}"/>
                </a:ext>
              </a:extLst>
            </p:cNvPr>
            <p:cNvGrpSpPr/>
            <p:nvPr/>
          </p:nvGrpSpPr>
          <p:grpSpPr>
            <a:xfrm>
              <a:off x="251274" y="3274106"/>
              <a:ext cx="1713275" cy="1092973"/>
              <a:chOff x="6818788" y="1702674"/>
              <a:chExt cx="1713069" cy="1149704"/>
            </a:xfrm>
          </p:grpSpPr>
          <p:sp>
            <p:nvSpPr>
              <p:cNvPr id="22" name="圆角矩形 21">
                <a:extLst>
                  <a:ext uri="{FF2B5EF4-FFF2-40B4-BE49-F238E27FC236}">
                    <a16:creationId xmlns:a16="http://schemas.microsoft.com/office/drawing/2014/main" id="{CCE3C442-B186-684F-944C-B28FD169FCDD}"/>
                  </a:ext>
                </a:extLst>
              </p:cNvPr>
              <p:cNvSpPr/>
              <p:nvPr/>
            </p:nvSpPr>
            <p:spPr>
              <a:xfrm>
                <a:off x="6818788" y="1702674"/>
                <a:ext cx="1713069" cy="114970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圆角矩形 4">
                    <a:extLst>
                      <a:ext uri="{FF2B5EF4-FFF2-40B4-BE49-F238E27FC236}">
                        <a16:creationId xmlns:a16="http://schemas.microsoft.com/office/drawing/2014/main" id="{DE20DDA6-6064-C04C-A955-308FBBD52D81}"/>
                      </a:ext>
                    </a:extLst>
                  </p:cNvPr>
                  <p:cNvSpPr txBox="1"/>
                  <p:nvPr/>
                </p:nvSpPr>
                <p:spPr>
                  <a:xfrm>
                    <a:off x="6852462" y="1736348"/>
                    <a:ext cx="1645721" cy="1082356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1920" tIns="121920" rIns="121920" bIns="121920" numCol="1" spcCol="1270" anchor="ctr" anchorCtr="0">
                    <a:noAutofit/>
                  </a:bodyPr>
                  <a:lstStyle/>
                  <a:p>
                    <a:pPr marL="0" lvl="0" indent="0" algn="ctr" defTabSz="1422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kern="1200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200" baseline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3200" b="0" i="1" kern="1200" baseline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3200" kern="1200" baseline="0" dirty="0"/>
                      <a:t>,</a:t>
                    </a:r>
                    <a14:m>
                      <m:oMath xmlns:m="http://schemas.openxmlformats.org/officeDocument/2006/math">
                        <m:r>
                          <a:rPr lang="en-US" altLang="zh-CN" sz="3200" b="0" i="1" kern="1200" baseline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a14:m>
                    <a:r>
                      <a:rPr lang="en-US" altLang="zh-CN" sz="3200" kern="1200" baseline="0" dirty="0"/>
                      <a:t>,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kern="1200" baseline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200" baseline="0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200" b="0" i="1" kern="1200" baseline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zh-CN" altLang="en-US" sz="3200" kern="1200" dirty="0"/>
                  </a:p>
                </p:txBody>
              </p:sp>
            </mc:Choice>
            <mc:Fallback xmlns="">
              <p:sp>
                <p:nvSpPr>
                  <p:cNvPr id="23" name="圆角矩形 4">
                    <a:extLst>
                      <a:ext uri="{FF2B5EF4-FFF2-40B4-BE49-F238E27FC236}">
                        <a16:creationId xmlns:a16="http://schemas.microsoft.com/office/drawing/2014/main" id="{DE20DDA6-6064-C04C-A955-308FBBD52D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2462" y="1736348"/>
                    <a:ext cx="1645721" cy="108235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9C03212-370C-EE4F-92CC-32AA5BF94E52}"/>
                </a:ext>
              </a:extLst>
            </p:cNvPr>
            <p:cNvSpPr txBox="1"/>
            <p:nvPr/>
          </p:nvSpPr>
          <p:spPr>
            <a:xfrm>
              <a:off x="204802" y="2763504"/>
              <a:ext cx="171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 </a:t>
              </a:r>
              <a:r>
                <a:rPr kumimoji="1" lang="en-US" altLang="zh-CN" sz="2000" b="1" dirty="0">
                  <a:solidFill>
                    <a:srgbClr val="FF0000"/>
                  </a:solidFill>
                </a:rPr>
                <a:t>Initialization</a:t>
              </a:r>
              <a:endParaRPr kumimoji="1"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右箭头 23">
              <a:extLst>
                <a:ext uri="{FF2B5EF4-FFF2-40B4-BE49-F238E27FC236}">
                  <a16:creationId xmlns:a16="http://schemas.microsoft.com/office/drawing/2014/main" id="{4EDBF338-B076-2D49-97EC-76FB57BB4D8B}"/>
                </a:ext>
              </a:extLst>
            </p:cNvPr>
            <p:cNvSpPr/>
            <p:nvPr/>
          </p:nvSpPr>
          <p:spPr>
            <a:xfrm>
              <a:off x="2141631" y="3641979"/>
              <a:ext cx="1004453" cy="434601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A14856-05C6-364F-A176-B21B8689DB2C}"/>
                </a:ext>
              </a:extLst>
            </p:cNvPr>
            <p:cNvSpPr txBox="1"/>
            <p:nvPr/>
          </p:nvSpPr>
          <p:spPr>
            <a:xfrm>
              <a:off x="2124100" y="2993965"/>
              <a:ext cx="1004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Start iteration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82E9561-42E5-D048-AD1F-3991C5F34595}"/>
              </a:ext>
            </a:extLst>
          </p:cNvPr>
          <p:cNvGrpSpPr/>
          <p:nvPr/>
        </p:nvGrpSpPr>
        <p:grpSpPr>
          <a:xfrm>
            <a:off x="3292357" y="3087188"/>
            <a:ext cx="1713275" cy="1097287"/>
            <a:chOff x="550531" y="4775292"/>
            <a:chExt cx="1713275" cy="1097287"/>
          </a:xfrm>
        </p:grpSpPr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1F6A0820-F801-5B4A-99A3-3B1794D53F96}"/>
                </a:ext>
              </a:extLst>
            </p:cNvPr>
            <p:cNvSpPr/>
            <p:nvPr/>
          </p:nvSpPr>
          <p:spPr>
            <a:xfrm>
              <a:off x="550531" y="4779606"/>
              <a:ext cx="1713275" cy="10929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圆角矩形 4">
                  <a:extLst>
                    <a:ext uri="{FF2B5EF4-FFF2-40B4-BE49-F238E27FC236}">
                      <a16:creationId xmlns:a16="http://schemas.microsoft.com/office/drawing/2014/main" id="{6B78C814-4AA7-6843-BE42-A65A5DA105BE}"/>
                    </a:ext>
                  </a:extLst>
                </p:cNvPr>
                <p:cNvSpPr txBox="1"/>
                <p:nvPr/>
              </p:nvSpPr>
              <p:spPr>
                <a:xfrm>
                  <a:off x="584208" y="4775292"/>
                  <a:ext cx="1645919" cy="102894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1920" tIns="121920" rIns="121920" bIns="121920" numCol="1" spcCol="1270" anchor="ctr" anchorCtr="0">
                  <a:noAutofit/>
                </a:bodyPr>
                <a:lstStyle/>
                <a:p>
                  <a:pPr marL="0" lvl="0" indent="0" algn="ctr" defTabSz="1422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kern="1200" baseline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kern="1200" baseline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3200" b="0" i="1" kern="1200" baseline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sz="3200" kern="1200" baseline="0" dirty="0">
                      <a:solidFill>
                        <a:srgbClr val="FFC000"/>
                      </a:solidFill>
                    </a:rPr>
                    <a:t>,</a:t>
                  </a:r>
                  <a14:m>
                    <m:oMath xmlns:m="http://schemas.openxmlformats.org/officeDocument/2006/math">
                      <m:r>
                        <a:rPr lang="en-US" altLang="zh-CN" sz="3200" b="0" i="1" kern="1200" baseline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a14:m>
                  <a:r>
                    <a:rPr lang="en-US" altLang="zh-CN" sz="3200" kern="1200" baseline="0" dirty="0">
                      <a:solidFill>
                        <a:schemeClr val="bg1"/>
                      </a:solidFill>
                    </a:rPr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kern="1200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kern="1200" baseline="0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3200" b="0" i="1" kern="1200" baseline="0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3200" kern="1200" dirty="0"/>
                </a:p>
              </p:txBody>
            </p:sp>
          </mc:Choice>
          <mc:Fallback xmlns="">
            <p:sp>
              <p:nvSpPr>
                <p:cNvPr id="29" name="圆角矩形 4">
                  <a:extLst>
                    <a:ext uri="{FF2B5EF4-FFF2-40B4-BE49-F238E27FC236}">
                      <a16:creationId xmlns:a16="http://schemas.microsoft.com/office/drawing/2014/main" id="{6B78C814-4AA7-6843-BE42-A65A5DA10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208" y="4775292"/>
                  <a:ext cx="1645919" cy="102894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BF5BBA4-8CD6-7541-AA48-34E5A145C69F}"/>
              </a:ext>
            </a:extLst>
          </p:cNvPr>
          <p:cNvGrpSpPr/>
          <p:nvPr/>
        </p:nvGrpSpPr>
        <p:grpSpPr>
          <a:xfrm>
            <a:off x="6796145" y="3094663"/>
            <a:ext cx="1713275" cy="1092973"/>
            <a:chOff x="6912830" y="3195345"/>
            <a:chExt cx="1713275" cy="1092973"/>
          </a:xfrm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2FE94CF-B36B-7940-AA10-82C520A421D3}"/>
                </a:ext>
              </a:extLst>
            </p:cNvPr>
            <p:cNvSpPr/>
            <p:nvPr/>
          </p:nvSpPr>
          <p:spPr>
            <a:xfrm>
              <a:off x="6912830" y="3195345"/>
              <a:ext cx="1713275" cy="10929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圆角矩形 4">
                  <a:extLst>
                    <a:ext uri="{FF2B5EF4-FFF2-40B4-BE49-F238E27FC236}">
                      <a16:creationId xmlns:a16="http://schemas.microsoft.com/office/drawing/2014/main" id="{0BFA9C7F-6F11-A940-BE87-1564CDE19316}"/>
                    </a:ext>
                  </a:extLst>
                </p:cNvPr>
                <p:cNvSpPr txBox="1"/>
                <p:nvPr/>
              </p:nvSpPr>
              <p:spPr>
                <a:xfrm>
                  <a:off x="6946508" y="3227357"/>
                  <a:ext cx="1645919" cy="102894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1920" tIns="121920" rIns="121920" bIns="121920" numCol="1" spcCol="1270" anchor="ctr" anchorCtr="0">
                  <a:noAutofit/>
                </a:bodyPr>
                <a:lstStyle/>
                <a:p>
                  <a:pPr marL="0" lvl="0" indent="0" algn="ctr" defTabSz="1422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kern="1200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kern="1200" baseline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3200" b="0" i="1" kern="1200" baseline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sz="3200" kern="1200" baseline="0" dirty="0"/>
                    <a:t>,</a:t>
                  </a:r>
                  <a14:m>
                    <m:oMath xmlns:m="http://schemas.openxmlformats.org/officeDocument/2006/math">
                      <m:r>
                        <a:rPr lang="en-US" altLang="zh-CN" sz="3200" b="0" i="1" kern="1200" baseline="0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a14:m>
                  <a:r>
                    <a:rPr lang="en-US" altLang="zh-CN" sz="3200" kern="1200" baseline="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kern="1200" baseline="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kern="1200" baseline="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3200" b="0" i="1" kern="1200" baseline="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3200" kern="1200" dirty="0"/>
                </a:p>
              </p:txBody>
            </p:sp>
          </mc:Choice>
          <mc:Fallback xmlns="">
            <p:sp>
              <p:nvSpPr>
                <p:cNvPr id="31" name="圆角矩形 4">
                  <a:extLst>
                    <a:ext uri="{FF2B5EF4-FFF2-40B4-BE49-F238E27FC236}">
                      <a16:creationId xmlns:a16="http://schemas.microsoft.com/office/drawing/2014/main" id="{0BFA9C7F-6F11-A940-BE87-1564CDE1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6508" y="3227357"/>
                  <a:ext cx="1645919" cy="102894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手杖形箭头 34">
            <a:extLst>
              <a:ext uri="{FF2B5EF4-FFF2-40B4-BE49-F238E27FC236}">
                <a16:creationId xmlns:a16="http://schemas.microsoft.com/office/drawing/2014/main" id="{C8DE8001-BAAF-4F43-AA97-7092A229609D}"/>
              </a:ext>
            </a:extLst>
          </p:cNvPr>
          <p:cNvSpPr/>
          <p:nvPr/>
        </p:nvSpPr>
        <p:spPr>
          <a:xfrm>
            <a:off x="4503217" y="2407366"/>
            <a:ext cx="3101788" cy="65528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" name="手杖形箭头 35">
            <a:extLst>
              <a:ext uri="{FF2B5EF4-FFF2-40B4-BE49-F238E27FC236}">
                <a16:creationId xmlns:a16="http://schemas.microsoft.com/office/drawing/2014/main" id="{73CBBEE4-C24D-D349-87BE-04677E1DF093}"/>
              </a:ext>
            </a:extLst>
          </p:cNvPr>
          <p:cNvSpPr/>
          <p:nvPr/>
        </p:nvSpPr>
        <p:spPr>
          <a:xfrm rot="10800000">
            <a:off x="4503217" y="4173253"/>
            <a:ext cx="3101788" cy="65528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15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7DEB13-636A-7E4A-BCF6-E315DD8A4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E917A3-461E-004F-A921-5955A1C7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21</a:t>
            </a:fld>
            <a:endParaRPr lang="de-DE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1CBE2A-04F9-814A-A1E6-653187876FE0}"/>
              </a:ext>
            </a:extLst>
          </p:cNvPr>
          <p:cNvGrpSpPr/>
          <p:nvPr/>
        </p:nvGrpSpPr>
        <p:grpSpPr>
          <a:xfrm>
            <a:off x="47999" y="5692850"/>
            <a:ext cx="12096001" cy="476991"/>
            <a:chOff x="47999" y="5692850"/>
            <a:chExt cx="12096001" cy="47699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A49B8ED-B9AA-5043-AA1E-7F17969974E1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8" name="Gruppieren 21">
                <a:extLst>
                  <a:ext uri="{FF2B5EF4-FFF2-40B4-BE49-F238E27FC236}">
                    <a16:creationId xmlns:a16="http://schemas.microsoft.com/office/drawing/2014/main" id="{4C727217-9424-FD46-BF0C-4B984788EAFB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1" name="Textfeld 13">
                  <a:extLst>
                    <a:ext uri="{FF2B5EF4-FFF2-40B4-BE49-F238E27FC236}">
                      <a16:creationId xmlns:a16="http://schemas.microsoft.com/office/drawing/2014/main" id="{38FDA7D6-0595-C948-998C-0DF3B371E255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2" name="Textfeld 14">
                  <a:extLst>
                    <a:ext uri="{FF2B5EF4-FFF2-40B4-BE49-F238E27FC236}">
                      <a16:creationId xmlns:a16="http://schemas.microsoft.com/office/drawing/2014/main" id="{D26785A6-AED3-8347-848F-7460286A37C7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3" name="Textfeld 10">
                  <a:extLst>
                    <a:ext uri="{FF2B5EF4-FFF2-40B4-BE49-F238E27FC236}">
                      <a16:creationId xmlns:a16="http://schemas.microsoft.com/office/drawing/2014/main" id="{64CF8E85-255A-FB46-A396-0131F04AB502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4" name="Textfeld 11">
                  <a:extLst>
                    <a:ext uri="{FF2B5EF4-FFF2-40B4-BE49-F238E27FC236}">
                      <a16:creationId xmlns:a16="http://schemas.microsoft.com/office/drawing/2014/main" id="{6E7716F6-1CC7-3E4E-9141-17AFE091295F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5" name="Eingekerbter Richtungspfeil 23">
                  <a:extLst>
                    <a:ext uri="{FF2B5EF4-FFF2-40B4-BE49-F238E27FC236}">
                      <a16:creationId xmlns:a16="http://schemas.microsoft.com/office/drawing/2014/main" id="{9B78CD4F-24C1-4742-9717-265D4C0D0EDD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ingekerbter Richtungspfeil 24">
                  <a:extLst>
                    <a:ext uri="{FF2B5EF4-FFF2-40B4-BE49-F238E27FC236}">
                      <a16:creationId xmlns:a16="http://schemas.microsoft.com/office/drawing/2014/main" id="{FF1390BB-2BC9-EE40-B1DA-7A14F6295543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Eingekerbter Richtungspfeil 25">
                  <a:extLst>
                    <a:ext uri="{FF2B5EF4-FFF2-40B4-BE49-F238E27FC236}">
                      <a16:creationId xmlns:a16="http://schemas.microsoft.com/office/drawing/2014/main" id="{F7BBC7D9-19CB-2D4A-A258-FC864D8D289E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Textfeld 15">
                  <a:extLst>
                    <a:ext uri="{FF2B5EF4-FFF2-40B4-BE49-F238E27FC236}">
                      <a16:creationId xmlns:a16="http://schemas.microsoft.com/office/drawing/2014/main" id="{98B55C67-AABA-8F47-BDEE-433E14806C6F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19" name="Eingekerbter Richtungspfeil 27">
                  <a:extLst>
                    <a:ext uri="{FF2B5EF4-FFF2-40B4-BE49-F238E27FC236}">
                      <a16:creationId xmlns:a16="http://schemas.microsoft.com/office/drawing/2014/main" id="{96CCA427-EF66-454E-834D-599A3276ADBA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" name="Gerade Verbindung 28">
                  <a:extLst>
                    <a:ext uri="{FF2B5EF4-FFF2-40B4-BE49-F238E27FC236}">
                      <a16:creationId xmlns:a16="http://schemas.microsoft.com/office/drawing/2014/main" id="{6615E332-1A6B-AE4A-886A-CFA5E6805A14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Eingekerbter Richtungspfeil 29">
                  <a:extLst>
                    <a:ext uri="{FF2B5EF4-FFF2-40B4-BE49-F238E27FC236}">
                      <a16:creationId xmlns:a16="http://schemas.microsoft.com/office/drawing/2014/main" id="{48F8B793-5BA8-464B-8DEC-1DB8DA2BC459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Textfeld 11">
                <a:extLst>
                  <a:ext uri="{FF2B5EF4-FFF2-40B4-BE49-F238E27FC236}">
                    <a16:creationId xmlns:a16="http://schemas.microsoft.com/office/drawing/2014/main" id="{54747135-EE47-3743-A709-9B48B4E6C8F1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0" name="Eingekerbter Richtungspfeil 23">
                <a:extLst>
                  <a:ext uri="{FF2B5EF4-FFF2-40B4-BE49-F238E27FC236}">
                    <a16:creationId xmlns:a16="http://schemas.microsoft.com/office/drawing/2014/main" id="{F0A0CD17-202B-3C4E-8DF9-FBE9723B280E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feld 13">
              <a:extLst>
                <a:ext uri="{FF2B5EF4-FFF2-40B4-BE49-F238E27FC236}">
                  <a16:creationId xmlns:a16="http://schemas.microsoft.com/office/drawing/2014/main" id="{11A441B0-4D91-FD4E-87A8-94396B196174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标题 1">
                <a:extLst>
                  <a:ext uri="{FF2B5EF4-FFF2-40B4-BE49-F238E27FC236}">
                    <a16:creationId xmlns:a16="http://schemas.microsoft.com/office/drawing/2014/main" id="{D0ED4987-0169-6048-BAE8-1A15CC4F5F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684" y="487591"/>
                <a:ext cx="10003681" cy="627829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en-US" altLang="zh-CN" sz="3600" dirty="0"/>
                  <a:t>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(Gauss-Newton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Algorithm)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3" name="标题 1">
                <a:extLst>
                  <a:ext uri="{FF2B5EF4-FFF2-40B4-BE49-F238E27FC236}">
                    <a16:creationId xmlns:a16="http://schemas.microsoft.com/office/drawing/2014/main" id="{D0ED4987-0169-6048-BAE8-1A15CC4F5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84" y="487591"/>
                <a:ext cx="10003681" cy="627829"/>
              </a:xfrm>
              <a:prstGeom prst="rect">
                <a:avLst/>
              </a:prstGeom>
              <a:blipFill>
                <a:blip r:embed="rId3"/>
                <a:stretch>
                  <a:fillRect t="-8163" b="-44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下箭头 25">
            <a:extLst>
              <a:ext uri="{FF2B5EF4-FFF2-40B4-BE49-F238E27FC236}">
                <a16:creationId xmlns:a16="http://schemas.microsoft.com/office/drawing/2014/main" id="{C7CA2A3F-9D65-4140-AC2A-B24057CEC372}"/>
              </a:ext>
            </a:extLst>
          </p:cNvPr>
          <p:cNvSpPr/>
          <p:nvPr/>
        </p:nvSpPr>
        <p:spPr>
          <a:xfrm>
            <a:off x="5552422" y="2417809"/>
            <a:ext cx="714415" cy="802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B5E240C-745D-6046-8438-26872CBB7AF0}"/>
              </a:ext>
            </a:extLst>
          </p:cNvPr>
          <p:cNvSpPr txBox="1"/>
          <p:nvPr/>
        </p:nvSpPr>
        <p:spPr>
          <a:xfrm>
            <a:off x="161745" y="1461759"/>
            <a:ext cx="3570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Minimize Warping Error:</a:t>
            </a:r>
            <a:endParaRPr kumimoji="1" lang="zh-CN" altLang="en-US" sz="24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470777E-A19C-314F-AC61-094D2A0F7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6291" y="1463234"/>
            <a:ext cx="6923610" cy="86771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F19E085-1887-5B4B-A38E-5A64F8C7D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4480" y="3018937"/>
            <a:ext cx="6457412" cy="109733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F352305-F2E1-C946-BFD1-BF9748877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3494" y="4259190"/>
            <a:ext cx="2396646" cy="40351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72B7BDA-9A8E-DE44-BB59-301D408AF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9388" y="4941659"/>
            <a:ext cx="3955841" cy="69283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92DC07C-4504-EC46-AF71-2DA18FDDFDA2}"/>
              </a:ext>
            </a:extLst>
          </p:cNvPr>
          <p:cNvSpPr txBox="1"/>
          <p:nvPr/>
        </p:nvSpPr>
        <p:spPr>
          <a:xfrm>
            <a:off x="161745" y="4126956"/>
            <a:ext cx="246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It‘s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form:</a:t>
            </a:r>
            <a:endParaRPr kumimoji="1" lang="zh-CN" altLang="en-US" sz="2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FBAF731-CD39-CB47-A7AF-562B91A813E5}"/>
              </a:ext>
            </a:extLst>
          </p:cNvPr>
          <p:cNvSpPr txBox="1"/>
          <p:nvPr/>
        </p:nvSpPr>
        <p:spPr>
          <a:xfrm>
            <a:off x="161745" y="5135852"/>
            <a:ext cx="175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Solve:</a:t>
            </a:r>
            <a:endParaRPr kumimoji="1"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6A404C-929F-5A4D-B18A-6F2FC93D77FE}"/>
              </a:ext>
            </a:extLst>
          </p:cNvPr>
          <p:cNvSpPr txBox="1"/>
          <p:nvPr/>
        </p:nvSpPr>
        <p:spPr>
          <a:xfrm>
            <a:off x="3632479" y="2325194"/>
            <a:ext cx="1970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Linearization</a:t>
            </a:r>
            <a:endParaRPr kumimoji="1" lang="zh-CN" altLang="en-US" sz="2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8637EAF-6F29-EF48-80B8-4B19902608D0}"/>
              </a:ext>
            </a:extLst>
          </p:cNvPr>
          <p:cNvSpPr txBox="1"/>
          <p:nvPr/>
        </p:nvSpPr>
        <p:spPr>
          <a:xfrm>
            <a:off x="10997699" y="1312966"/>
            <a:ext cx="446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34186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074BA8F8-E0A4-DD49-9BF1-FE06A978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unrectified image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A4D732-C8E0-E541-83AA-7411691CDE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90" y="1716692"/>
            <a:ext cx="3208734" cy="2139156"/>
          </a:xfr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7C2F575-C187-5D44-8F54-57C8081D7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6373" y="1716691"/>
            <a:ext cx="3208734" cy="2139156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F73126-0150-4921-9C1C-1FAE8AF260B6}" type="datetime3">
              <a:rPr lang="en-US" sz="1050">
                <a:solidFill>
                  <a:srgbClr val="FFFFFF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de-DE" sz="105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3299" y="6369559"/>
            <a:ext cx="13582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de-DE" sz="1050"/>
              <a:pPr>
                <a:spcAft>
                  <a:spcPts val="600"/>
                </a:spcAft>
              </a:pPr>
              <a:t>22</a:t>
            </a:fld>
            <a:endParaRPr lang="de-DE" sz="105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E103D79-008F-0C47-AD91-175FB560CA2E}"/>
              </a:ext>
            </a:extLst>
          </p:cNvPr>
          <p:cNvSpPr txBox="1"/>
          <p:nvPr/>
        </p:nvSpPr>
        <p:spPr>
          <a:xfrm>
            <a:off x="4617589" y="4390365"/>
            <a:ext cx="295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Target Image(Left)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E50C13-03CD-7542-8DB4-6DEE88C68D13}"/>
              </a:ext>
            </a:extLst>
          </p:cNvPr>
          <p:cNvSpPr txBox="1"/>
          <p:nvPr/>
        </p:nvSpPr>
        <p:spPr>
          <a:xfrm>
            <a:off x="7976940" y="4420335"/>
            <a:ext cx="332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Template Image(Right)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75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826" y="711779"/>
            <a:ext cx="5478064" cy="4497775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6352443" y="5389321"/>
            <a:ext cx="1658830" cy="3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Template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image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(1)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68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828" y="711779"/>
            <a:ext cx="5478059" cy="4497775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6352443" y="5389321"/>
            <a:ext cx="1658830" cy="3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Warped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image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(1)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3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828" y="711779"/>
            <a:ext cx="5478059" cy="4497775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6352443" y="5389321"/>
            <a:ext cx="1788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dirty="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rPr>
              <a:t>Difference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image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(1)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0C2BE864-D94F-5849-9570-4433D15C5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223" y="711779"/>
            <a:ext cx="705201" cy="44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0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891" y="711779"/>
            <a:ext cx="4709934" cy="4497775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6352443" y="5389321"/>
            <a:ext cx="1658830" cy="3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Template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image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(2)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663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890" y="711779"/>
            <a:ext cx="4709934" cy="4497775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6352443" y="5389321"/>
            <a:ext cx="1658830" cy="3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Warped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image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(2)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60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890" y="711779"/>
            <a:ext cx="4709934" cy="4497775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6352443" y="5389321"/>
            <a:ext cx="1788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dirty="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rPr>
              <a:t>Difference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image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(2)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0C2BE864-D94F-5849-9570-4433D15C5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214" y="711779"/>
            <a:ext cx="705201" cy="44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8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826" y="889691"/>
            <a:ext cx="5478064" cy="4141950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6352443" y="5389321"/>
            <a:ext cx="1658830" cy="3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Template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image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(3)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04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565CF3-5B9F-D948-9D99-8ED4BD7C0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506B-D846-4657-8348-A81F9E0CFEA5}" type="datetime3">
              <a:rPr lang="en-US" smtClean="0"/>
              <a:t>20 August 2020</a:t>
            </a:fld>
            <a:endParaRPr lang="de-DE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D03B8D-6EFC-AE4A-BEFD-E7870295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1FB7CE42-EC97-1549-9F3A-8C84BB69A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2050078"/>
              </p:ext>
            </p:extLst>
          </p:nvPr>
        </p:nvGraphicFramePr>
        <p:xfrm>
          <a:off x="937716" y="521047"/>
          <a:ext cx="89408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276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828" y="889693"/>
            <a:ext cx="5478059" cy="4141947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6352443" y="5389321"/>
            <a:ext cx="1658830" cy="3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Warped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image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(3)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4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DF0113-4FD3-AF46-8DD1-90D9E918B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828" y="889693"/>
            <a:ext cx="5478059" cy="4141947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9E494FC-7D25-8748-A62A-B5F5C0519BDB}"/>
              </a:ext>
            </a:extLst>
          </p:cNvPr>
          <p:cNvSpPr txBox="1"/>
          <p:nvPr/>
        </p:nvSpPr>
        <p:spPr>
          <a:xfrm>
            <a:off x="6352443" y="5389321"/>
            <a:ext cx="1788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dirty="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rPr>
              <a:t>Difference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image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08" y="1608667"/>
            <a:ext cx="2626073" cy="4501127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Rectified stereo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(3)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0C2BE864-D94F-5849-9570-4433D15C5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223" y="889693"/>
            <a:ext cx="662777" cy="41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D110C9D-460B-314B-8816-F261673BE4D1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057F19-93A5-D74E-A881-2E96C36C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021" y="6309360"/>
            <a:ext cx="30463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FB506B-D846-4657-8348-A81F9E0CFEA5}" type="datetime3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B7B9A-8EB9-1742-BD23-F38BA816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59573" y="6309359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1696EC4-B4CF-4701-AD06-A8439D6D8E12}" type="slidenum">
              <a:rPr lang="en-US"/>
              <a:pPr algn="r">
                <a:spcAft>
                  <a:spcPts val="600"/>
                </a:spcAft>
              </a:pPr>
              <a:t>32</a:t>
            </a:fld>
            <a:endParaRPr lang="en-US" dirty="0"/>
          </a:p>
        </p:txBody>
      </p:sp>
      <p:graphicFrame>
        <p:nvGraphicFramePr>
          <p:cNvPr id="26" name="文本框 23">
            <a:extLst>
              <a:ext uri="{FF2B5EF4-FFF2-40B4-BE49-F238E27FC236}">
                <a16:creationId xmlns:a16="http://schemas.microsoft.com/office/drawing/2014/main" id="{629B52D8-6361-49EF-8B13-7ED05579D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88704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E2442EF-69D2-374D-A9C5-78EF5D46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37">
            <a:extLst>
              <a:ext uri="{FF2B5EF4-FFF2-40B4-BE49-F238E27FC236}">
                <a16:creationId xmlns:a16="http://schemas.microsoft.com/office/drawing/2014/main" id="{D9191595-12C1-E749-BC16-0D066977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505D260-E699-B54B-A133-292B11D76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20A75EF-976E-5F43-9AA3-3CA03A760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2E4A91-A80C-3440-8BE6-3A36C583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BDBD6E5-83A8-6C4C-B2B4-FDB0BE1A9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3BC388-983D-C045-82AF-D90878D2C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DA2095-6E55-9940-93F2-11D7BDF43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80293D6-04BC-AB41-81D0-7CB8BA0DD17D}"/>
              </a:ext>
            </a:extLst>
          </p:cNvPr>
          <p:cNvSpPr txBox="1"/>
          <p:nvPr/>
        </p:nvSpPr>
        <p:spPr>
          <a:xfrm>
            <a:off x="687420" y="8382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54485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779491-9290-574E-9F92-575C539B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C8B8C-3213-7748-AB26-271DCE7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33</a:t>
            </a:fld>
            <a:endParaRPr lang="de-D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2C2337-9815-BE4C-9E59-D7E94EF0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sz="6000" dirty="0"/>
              <a:t>Evaluation</a:t>
            </a:r>
            <a:endParaRPr kumimoji="1" lang="zh-CN" altLang="en-US" sz="60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4DF554-4DF4-594E-8A0C-1359F8CB4D39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366ACB4-D5C8-C64B-BFD9-F932F239117C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9" name="Gruppieren 21">
                <a:extLst>
                  <a:ext uri="{FF2B5EF4-FFF2-40B4-BE49-F238E27FC236}">
                    <a16:creationId xmlns:a16="http://schemas.microsoft.com/office/drawing/2014/main" id="{5397D8AA-B94A-5147-99AE-3BB86C91C361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2" name="Textfeld 13">
                  <a:extLst>
                    <a:ext uri="{FF2B5EF4-FFF2-40B4-BE49-F238E27FC236}">
                      <a16:creationId xmlns:a16="http://schemas.microsoft.com/office/drawing/2014/main" id="{BBEBAFFC-D756-404F-AB0F-1F738469F2A9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3" name="Textfeld 14">
                  <a:extLst>
                    <a:ext uri="{FF2B5EF4-FFF2-40B4-BE49-F238E27FC236}">
                      <a16:creationId xmlns:a16="http://schemas.microsoft.com/office/drawing/2014/main" id="{B969842C-2C87-C94B-B789-B39C7788CE5C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B50EE649-6F4E-ED4F-A92B-69107BF9C801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5" name="Textfeld 11">
                  <a:extLst>
                    <a:ext uri="{FF2B5EF4-FFF2-40B4-BE49-F238E27FC236}">
                      <a16:creationId xmlns:a16="http://schemas.microsoft.com/office/drawing/2014/main" id="{D0896AB9-3142-FE44-AD3C-38D8729D1E15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6" name="Eingekerbter Richtungspfeil 23">
                  <a:extLst>
                    <a:ext uri="{FF2B5EF4-FFF2-40B4-BE49-F238E27FC236}">
                      <a16:creationId xmlns:a16="http://schemas.microsoft.com/office/drawing/2014/main" id="{E3282BCB-4968-E647-9AC6-E26BD00CB881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Eingekerbter Richtungspfeil 24">
                  <a:extLst>
                    <a:ext uri="{FF2B5EF4-FFF2-40B4-BE49-F238E27FC236}">
                      <a16:creationId xmlns:a16="http://schemas.microsoft.com/office/drawing/2014/main" id="{6F659C10-AF19-6D4E-AB69-E8454D351658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ingekerbter Richtungspfeil 25">
                  <a:extLst>
                    <a:ext uri="{FF2B5EF4-FFF2-40B4-BE49-F238E27FC236}">
                      <a16:creationId xmlns:a16="http://schemas.microsoft.com/office/drawing/2014/main" id="{035FB9F1-E574-6C48-842B-6E538D4052C6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feld 15">
                  <a:extLst>
                    <a:ext uri="{FF2B5EF4-FFF2-40B4-BE49-F238E27FC236}">
                      <a16:creationId xmlns:a16="http://schemas.microsoft.com/office/drawing/2014/main" id="{E934E3D3-EF67-174E-8512-D9B48203D317}"/>
                    </a:ext>
                  </a:extLst>
                </p:cNvPr>
                <p:cNvSpPr txBox="1"/>
                <p:nvPr/>
              </p:nvSpPr>
              <p:spPr>
                <a:xfrm>
                  <a:off x="5595991" y="6090522"/>
                  <a:ext cx="916357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 dirty="0"/>
                    <a:t>Evaluation</a:t>
                  </a:r>
                </a:p>
              </p:txBody>
            </p:sp>
            <p:sp>
              <p:nvSpPr>
                <p:cNvPr id="20" name="Eingekerbter Richtungspfeil 27">
                  <a:extLst>
                    <a:ext uri="{FF2B5EF4-FFF2-40B4-BE49-F238E27FC236}">
                      <a16:creationId xmlns:a16="http://schemas.microsoft.com/office/drawing/2014/main" id="{7E9B9E00-FA2C-224D-90E5-FD78096C75E4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Gerade Verbindung 28">
                  <a:extLst>
                    <a:ext uri="{FF2B5EF4-FFF2-40B4-BE49-F238E27FC236}">
                      <a16:creationId xmlns:a16="http://schemas.microsoft.com/office/drawing/2014/main" id="{74A70030-7EB7-BC47-AF91-B70EE872CCDE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Eingekerbter Richtungspfeil 29">
                  <a:extLst>
                    <a:ext uri="{FF2B5EF4-FFF2-40B4-BE49-F238E27FC236}">
                      <a16:creationId xmlns:a16="http://schemas.microsoft.com/office/drawing/2014/main" id="{0E3AC018-8F4E-774F-BEA6-2B0AEDD1960E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feld 11">
                <a:extLst>
                  <a:ext uri="{FF2B5EF4-FFF2-40B4-BE49-F238E27FC236}">
                    <a16:creationId xmlns:a16="http://schemas.microsoft.com/office/drawing/2014/main" id="{67DCA378-F176-F14E-8A7E-AEC164C2F6F3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1" name="Eingekerbter Richtungspfeil 23">
                <a:extLst>
                  <a:ext uri="{FF2B5EF4-FFF2-40B4-BE49-F238E27FC236}">
                    <a16:creationId xmlns:a16="http://schemas.microsoft.com/office/drawing/2014/main" id="{DFCCD840-AEBB-5042-AE86-13B8BFF07C8A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feld 13">
              <a:extLst>
                <a:ext uri="{FF2B5EF4-FFF2-40B4-BE49-F238E27FC236}">
                  <a16:creationId xmlns:a16="http://schemas.microsoft.com/office/drawing/2014/main" id="{1C938107-E9D1-3748-B0A4-E3CFFD3C6209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Approach</a:t>
              </a:r>
            </a:p>
          </p:txBody>
        </p:sp>
      </p:grp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2B0DAE3E-659F-EE43-BA69-054AFDCF6B76}"/>
              </a:ext>
            </a:extLst>
          </p:cNvPr>
          <p:cNvSpPr/>
          <p:nvPr/>
        </p:nvSpPr>
        <p:spPr>
          <a:xfrm>
            <a:off x="754664" y="1167590"/>
            <a:ext cx="9562816" cy="1839890"/>
          </a:xfrm>
          <a:custGeom>
            <a:avLst/>
            <a:gdLst>
              <a:gd name="connsiteX0" fmla="*/ 0 w 8412425"/>
              <a:gd name="connsiteY0" fmla="*/ 136725 h 1367253"/>
              <a:gd name="connsiteX1" fmla="*/ 136725 w 8412425"/>
              <a:gd name="connsiteY1" fmla="*/ 0 h 1367253"/>
              <a:gd name="connsiteX2" fmla="*/ 8275700 w 8412425"/>
              <a:gd name="connsiteY2" fmla="*/ 0 h 1367253"/>
              <a:gd name="connsiteX3" fmla="*/ 8412425 w 8412425"/>
              <a:gd name="connsiteY3" fmla="*/ 136725 h 1367253"/>
              <a:gd name="connsiteX4" fmla="*/ 8412425 w 8412425"/>
              <a:gd name="connsiteY4" fmla="*/ 1230528 h 1367253"/>
              <a:gd name="connsiteX5" fmla="*/ 8275700 w 8412425"/>
              <a:gd name="connsiteY5" fmla="*/ 1367253 h 1367253"/>
              <a:gd name="connsiteX6" fmla="*/ 136725 w 8412425"/>
              <a:gd name="connsiteY6" fmla="*/ 1367253 h 1367253"/>
              <a:gd name="connsiteX7" fmla="*/ 0 w 8412425"/>
              <a:gd name="connsiteY7" fmla="*/ 1230528 h 1367253"/>
              <a:gd name="connsiteX8" fmla="*/ 0 w 8412425"/>
              <a:gd name="connsiteY8" fmla="*/ 136725 h 136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12425" h="1367253">
                <a:moveTo>
                  <a:pt x="0" y="136725"/>
                </a:moveTo>
                <a:cubicBezTo>
                  <a:pt x="0" y="61214"/>
                  <a:pt x="61214" y="0"/>
                  <a:pt x="136725" y="0"/>
                </a:cubicBezTo>
                <a:lnTo>
                  <a:pt x="8275700" y="0"/>
                </a:lnTo>
                <a:cubicBezTo>
                  <a:pt x="8351211" y="0"/>
                  <a:pt x="8412425" y="61214"/>
                  <a:pt x="8412425" y="136725"/>
                </a:cubicBezTo>
                <a:lnTo>
                  <a:pt x="8412425" y="1230528"/>
                </a:lnTo>
                <a:cubicBezTo>
                  <a:pt x="8412425" y="1306039"/>
                  <a:pt x="8351211" y="1367253"/>
                  <a:pt x="8275700" y="1367253"/>
                </a:cubicBezTo>
                <a:lnTo>
                  <a:pt x="136725" y="1367253"/>
                </a:lnTo>
                <a:cubicBezTo>
                  <a:pt x="61214" y="1367253"/>
                  <a:pt x="0" y="1306039"/>
                  <a:pt x="0" y="1230528"/>
                </a:cubicBezTo>
                <a:lnTo>
                  <a:pt x="0" y="1367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1965" tIns="161965" rIns="1557248" bIns="161965" numCol="1" spcCol="1270" anchor="ctr" anchorCtr="0">
            <a:noAutofit/>
          </a:bodyPr>
          <a:lstStyle/>
          <a:p>
            <a:pPr marL="0" lvl="0" indent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None/>
            </a:pPr>
            <a:r>
              <a:rPr kumimoji="1" lang="en-US" altLang="zh-CN" sz="4000" kern="1200" dirty="0"/>
              <a:t>Dataset with ground truth:</a:t>
            </a:r>
          </a:p>
          <a:p>
            <a:pPr marL="0" lvl="0" indent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None/>
            </a:pPr>
            <a:r>
              <a:rPr kumimoji="1" lang="en-US" altLang="zh-CN" sz="2800" kern="1200" dirty="0"/>
              <a:t>1.</a:t>
            </a:r>
            <a:r>
              <a:rPr kumimoji="1" lang="zh-CN" altLang="en-US" sz="2800" kern="1200" dirty="0"/>
              <a:t> </a:t>
            </a:r>
            <a:r>
              <a:rPr kumimoji="1" lang="en-US" altLang="zh-CN" sz="2800" kern="1200" dirty="0"/>
              <a:t>Public datasets</a:t>
            </a:r>
          </a:p>
          <a:p>
            <a:pPr marL="0" lvl="0" indent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None/>
            </a:pPr>
            <a:r>
              <a:rPr kumimoji="1" lang="en-US" altLang="zh-CN" sz="2800" kern="1200" dirty="0"/>
              <a:t>2.</a:t>
            </a:r>
            <a:r>
              <a:rPr kumimoji="1" lang="zh-CN" altLang="en-US" sz="2800" kern="1200" dirty="0"/>
              <a:t> </a:t>
            </a:r>
            <a:r>
              <a:rPr kumimoji="1" lang="en-US" altLang="zh-CN" sz="2800" kern="1200" dirty="0"/>
              <a:t>Self-built datasets</a:t>
            </a:r>
            <a:endParaRPr lang="zh-CN" altLang="en-US" sz="2800" kern="1200" dirty="0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0BB5570-CD77-874C-BB96-13C5BF6DE314}"/>
              </a:ext>
            </a:extLst>
          </p:cNvPr>
          <p:cNvSpPr/>
          <p:nvPr/>
        </p:nvSpPr>
        <p:spPr>
          <a:xfrm>
            <a:off x="1565791" y="3429000"/>
            <a:ext cx="9788010" cy="1985944"/>
          </a:xfrm>
          <a:custGeom>
            <a:avLst/>
            <a:gdLst>
              <a:gd name="connsiteX0" fmla="*/ 0 w 8412425"/>
              <a:gd name="connsiteY0" fmla="*/ 136725 h 1367253"/>
              <a:gd name="connsiteX1" fmla="*/ 136725 w 8412425"/>
              <a:gd name="connsiteY1" fmla="*/ 0 h 1367253"/>
              <a:gd name="connsiteX2" fmla="*/ 8275700 w 8412425"/>
              <a:gd name="connsiteY2" fmla="*/ 0 h 1367253"/>
              <a:gd name="connsiteX3" fmla="*/ 8412425 w 8412425"/>
              <a:gd name="connsiteY3" fmla="*/ 136725 h 1367253"/>
              <a:gd name="connsiteX4" fmla="*/ 8412425 w 8412425"/>
              <a:gd name="connsiteY4" fmla="*/ 1230528 h 1367253"/>
              <a:gd name="connsiteX5" fmla="*/ 8275700 w 8412425"/>
              <a:gd name="connsiteY5" fmla="*/ 1367253 h 1367253"/>
              <a:gd name="connsiteX6" fmla="*/ 136725 w 8412425"/>
              <a:gd name="connsiteY6" fmla="*/ 1367253 h 1367253"/>
              <a:gd name="connsiteX7" fmla="*/ 0 w 8412425"/>
              <a:gd name="connsiteY7" fmla="*/ 1230528 h 1367253"/>
              <a:gd name="connsiteX8" fmla="*/ 0 w 8412425"/>
              <a:gd name="connsiteY8" fmla="*/ 136725 h 136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12425" h="1367253">
                <a:moveTo>
                  <a:pt x="0" y="136725"/>
                </a:moveTo>
                <a:cubicBezTo>
                  <a:pt x="0" y="61214"/>
                  <a:pt x="61214" y="0"/>
                  <a:pt x="136725" y="0"/>
                </a:cubicBezTo>
                <a:lnTo>
                  <a:pt x="8275700" y="0"/>
                </a:lnTo>
                <a:cubicBezTo>
                  <a:pt x="8351211" y="0"/>
                  <a:pt x="8412425" y="61214"/>
                  <a:pt x="8412425" y="136725"/>
                </a:cubicBezTo>
                <a:lnTo>
                  <a:pt x="8412425" y="1230528"/>
                </a:lnTo>
                <a:cubicBezTo>
                  <a:pt x="8412425" y="1306039"/>
                  <a:pt x="8351211" y="1367253"/>
                  <a:pt x="8275700" y="1367253"/>
                </a:cubicBezTo>
                <a:lnTo>
                  <a:pt x="136725" y="1367253"/>
                </a:lnTo>
                <a:cubicBezTo>
                  <a:pt x="61214" y="1367253"/>
                  <a:pt x="0" y="1306039"/>
                  <a:pt x="0" y="1230528"/>
                </a:cubicBezTo>
                <a:lnTo>
                  <a:pt x="0" y="1367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015" tIns="181015" rIns="1812003" bIns="181015" numCol="1" spcCol="1270" anchor="ctr" anchorCtr="0">
            <a:noAutofit/>
          </a:bodyPr>
          <a:lstStyle/>
          <a:p>
            <a:pPr marL="0" lvl="0" indent="0" algn="l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None/>
            </a:pPr>
            <a:r>
              <a:rPr kumimoji="1" lang="en-US" altLang="zh-CN" sz="4000" kern="1200" dirty="0"/>
              <a:t>Test with the dataset with</a:t>
            </a:r>
            <a:r>
              <a:rPr kumimoji="1" lang="zh-CN" altLang="en-US" sz="4000" kern="1200" dirty="0"/>
              <a:t> </a:t>
            </a:r>
            <a:r>
              <a:rPr kumimoji="1" lang="en-US" altLang="zh-CN" sz="4000" kern="1200" dirty="0"/>
              <a:t>ground</a:t>
            </a:r>
            <a:r>
              <a:rPr kumimoji="1" lang="zh-CN" altLang="en-US" sz="4000" kern="1200" dirty="0"/>
              <a:t> </a:t>
            </a:r>
            <a:r>
              <a:rPr kumimoji="1" lang="en-US" altLang="zh-CN" sz="4000" dirty="0"/>
              <a:t>t</a:t>
            </a:r>
            <a:r>
              <a:rPr kumimoji="1" lang="en-US" altLang="zh-CN" sz="4000" kern="1200" dirty="0"/>
              <a:t>ruth</a:t>
            </a:r>
            <a:endParaRPr lang="zh-CN" altLang="en-US" sz="4000" kern="1200" dirty="0"/>
          </a:p>
        </p:txBody>
      </p: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472A49F6-25CB-544A-841E-06B511EE2DA1}"/>
              </a:ext>
            </a:extLst>
          </p:cNvPr>
          <p:cNvSpPr/>
          <p:nvPr/>
        </p:nvSpPr>
        <p:spPr>
          <a:xfrm>
            <a:off x="9278114" y="2714137"/>
            <a:ext cx="1223252" cy="1371091"/>
          </a:xfrm>
          <a:custGeom>
            <a:avLst/>
            <a:gdLst>
              <a:gd name="connsiteX0" fmla="*/ 0 w 888715"/>
              <a:gd name="connsiteY0" fmla="*/ 488793 h 888715"/>
              <a:gd name="connsiteX1" fmla="*/ 199961 w 888715"/>
              <a:gd name="connsiteY1" fmla="*/ 488793 h 888715"/>
              <a:gd name="connsiteX2" fmla="*/ 199961 w 888715"/>
              <a:gd name="connsiteY2" fmla="*/ 0 h 888715"/>
              <a:gd name="connsiteX3" fmla="*/ 688754 w 888715"/>
              <a:gd name="connsiteY3" fmla="*/ 0 h 888715"/>
              <a:gd name="connsiteX4" fmla="*/ 688754 w 888715"/>
              <a:gd name="connsiteY4" fmla="*/ 488793 h 888715"/>
              <a:gd name="connsiteX5" fmla="*/ 888715 w 888715"/>
              <a:gd name="connsiteY5" fmla="*/ 488793 h 888715"/>
              <a:gd name="connsiteX6" fmla="*/ 444358 w 888715"/>
              <a:gd name="connsiteY6" fmla="*/ 888715 h 888715"/>
              <a:gd name="connsiteX7" fmla="*/ 0 w 888715"/>
              <a:gd name="connsiteY7" fmla="*/ 488793 h 88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715" h="888715">
                <a:moveTo>
                  <a:pt x="0" y="488793"/>
                </a:moveTo>
                <a:lnTo>
                  <a:pt x="199961" y="488793"/>
                </a:lnTo>
                <a:lnTo>
                  <a:pt x="199961" y="0"/>
                </a:lnTo>
                <a:lnTo>
                  <a:pt x="688754" y="0"/>
                </a:lnTo>
                <a:lnTo>
                  <a:pt x="688754" y="488793"/>
                </a:lnTo>
                <a:lnTo>
                  <a:pt x="888715" y="488793"/>
                </a:lnTo>
                <a:lnTo>
                  <a:pt x="444358" y="888715"/>
                </a:lnTo>
                <a:lnTo>
                  <a:pt x="0" y="488793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5681" tIns="45720" rIns="245681" bIns="265677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600" kern="1200"/>
          </a:p>
        </p:txBody>
      </p:sp>
    </p:spTree>
    <p:extLst>
      <p:ext uri="{BB962C8B-B14F-4D97-AF65-F5344CB8AC3E}">
        <p14:creationId xmlns:p14="http://schemas.microsoft.com/office/powerpoint/2010/main" val="164869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BAFB0BA6-1B1F-D34B-B39B-82CD0B668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537" y="1320890"/>
            <a:ext cx="5104240" cy="411999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Middlebury Stereo </a:t>
            </a:r>
            <a:r>
              <a:rPr lang="en-US" altLang="zh-CN" sz="2400" dirty="0"/>
              <a:t>Vision Datasets</a:t>
            </a:r>
            <a:endParaRPr lang="zh-CN" altLang="en-US" sz="1800" dirty="0"/>
          </a:p>
        </p:txBody>
      </p:sp>
      <p:pic>
        <p:nvPicPr>
          <p:cNvPr id="34" name="内容占位符 33" descr="图片包含 山, 草, 桌子, 风景&#10;&#10;描述已自动生成">
            <a:extLst>
              <a:ext uri="{FF2B5EF4-FFF2-40B4-BE49-F238E27FC236}">
                <a16:creationId xmlns:a16="http://schemas.microsoft.com/office/drawing/2014/main" id="{2395E6CB-B7B0-AB42-8F1A-63D186D565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07" y="2031049"/>
            <a:ext cx="2369811" cy="2084556"/>
          </a:xfrm>
        </p:spPr>
      </p:pic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DA5D7B01-087D-2F4D-B07A-27C1DF35B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8415" y="1315392"/>
            <a:ext cx="4230584" cy="417497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New Tsukuba </a:t>
            </a:r>
            <a:r>
              <a:rPr kumimoji="1" lang="en-US" altLang="zh-CN" sz="2400" dirty="0"/>
              <a:t>Stereo Dataset</a:t>
            </a:r>
            <a:endParaRPr kumimoji="1" lang="zh-CN" altLang="en-US" sz="2400" dirty="0"/>
          </a:p>
        </p:txBody>
      </p:sp>
      <p:pic>
        <p:nvPicPr>
          <p:cNvPr id="36" name="内容占位符 35" descr="图片包含 山, 桌子, 照片, 风景&#10;&#10;描述已自动生成">
            <a:extLst>
              <a:ext uri="{FF2B5EF4-FFF2-40B4-BE49-F238E27FC236}">
                <a16:creationId xmlns:a16="http://schemas.microsoft.com/office/drawing/2014/main" id="{BA4658F2-9C1C-354E-888B-3539DC71D6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18" y="2031048"/>
            <a:ext cx="2369812" cy="2084557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779491-9290-574E-9F92-575C539B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C8B8C-3213-7748-AB26-271DCE7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34</a:t>
            </a:fld>
            <a:endParaRPr lang="de-D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2C2337-9815-BE4C-9E59-D7E94EF0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Public Datasets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4DF554-4DF4-594E-8A0C-1359F8CB4D39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366ACB4-D5C8-C64B-BFD9-F932F239117C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9" name="Gruppieren 21">
                <a:extLst>
                  <a:ext uri="{FF2B5EF4-FFF2-40B4-BE49-F238E27FC236}">
                    <a16:creationId xmlns:a16="http://schemas.microsoft.com/office/drawing/2014/main" id="{5397D8AA-B94A-5147-99AE-3BB86C91C361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2" name="Textfeld 13">
                  <a:extLst>
                    <a:ext uri="{FF2B5EF4-FFF2-40B4-BE49-F238E27FC236}">
                      <a16:creationId xmlns:a16="http://schemas.microsoft.com/office/drawing/2014/main" id="{BBEBAFFC-D756-404F-AB0F-1F738469F2A9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3" name="Textfeld 14">
                  <a:extLst>
                    <a:ext uri="{FF2B5EF4-FFF2-40B4-BE49-F238E27FC236}">
                      <a16:creationId xmlns:a16="http://schemas.microsoft.com/office/drawing/2014/main" id="{B969842C-2C87-C94B-B789-B39C7788CE5C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B50EE649-6F4E-ED4F-A92B-69107BF9C801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5" name="Textfeld 11">
                  <a:extLst>
                    <a:ext uri="{FF2B5EF4-FFF2-40B4-BE49-F238E27FC236}">
                      <a16:creationId xmlns:a16="http://schemas.microsoft.com/office/drawing/2014/main" id="{D0896AB9-3142-FE44-AD3C-38D8729D1E15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6" name="Eingekerbter Richtungspfeil 23">
                  <a:extLst>
                    <a:ext uri="{FF2B5EF4-FFF2-40B4-BE49-F238E27FC236}">
                      <a16:creationId xmlns:a16="http://schemas.microsoft.com/office/drawing/2014/main" id="{E3282BCB-4968-E647-9AC6-E26BD00CB881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Eingekerbter Richtungspfeil 24">
                  <a:extLst>
                    <a:ext uri="{FF2B5EF4-FFF2-40B4-BE49-F238E27FC236}">
                      <a16:creationId xmlns:a16="http://schemas.microsoft.com/office/drawing/2014/main" id="{6F659C10-AF19-6D4E-AB69-E8454D351658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ingekerbter Richtungspfeil 25">
                  <a:extLst>
                    <a:ext uri="{FF2B5EF4-FFF2-40B4-BE49-F238E27FC236}">
                      <a16:creationId xmlns:a16="http://schemas.microsoft.com/office/drawing/2014/main" id="{035FB9F1-E574-6C48-842B-6E538D4052C6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feld 15">
                  <a:extLst>
                    <a:ext uri="{FF2B5EF4-FFF2-40B4-BE49-F238E27FC236}">
                      <a16:creationId xmlns:a16="http://schemas.microsoft.com/office/drawing/2014/main" id="{E934E3D3-EF67-174E-8512-D9B48203D317}"/>
                    </a:ext>
                  </a:extLst>
                </p:cNvPr>
                <p:cNvSpPr txBox="1"/>
                <p:nvPr/>
              </p:nvSpPr>
              <p:spPr>
                <a:xfrm>
                  <a:off x="5595991" y="6090522"/>
                  <a:ext cx="916357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 dirty="0"/>
                    <a:t>Evaluation</a:t>
                  </a:r>
                </a:p>
              </p:txBody>
            </p:sp>
            <p:sp>
              <p:nvSpPr>
                <p:cNvPr id="20" name="Eingekerbter Richtungspfeil 27">
                  <a:extLst>
                    <a:ext uri="{FF2B5EF4-FFF2-40B4-BE49-F238E27FC236}">
                      <a16:creationId xmlns:a16="http://schemas.microsoft.com/office/drawing/2014/main" id="{7E9B9E00-FA2C-224D-90E5-FD78096C75E4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Gerade Verbindung 28">
                  <a:extLst>
                    <a:ext uri="{FF2B5EF4-FFF2-40B4-BE49-F238E27FC236}">
                      <a16:creationId xmlns:a16="http://schemas.microsoft.com/office/drawing/2014/main" id="{74A70030-7EB7-BC47-AF91-B70EE872CCDE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Eingekerbter Richtungspfeil 29">
                  <a:extLst>
                    <a:ext uri="{FF2B5EF4-FFF2-40B4-BE49-F238E27FC236}">
                      <a16:creationId xmlns:a16="http://schemas.microsoft.com/office/drawing/2014/main" id="{0E3AC018-8F4E-774F-BEA6-2B0AEDD1960E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feld 11">
                <a:extLst>
                  <a:ext uri="{FF2B5EF4-FFF2-40B4-BE49-F238E27FC236}">
                    <a16:creationId xmlns:a16="http://schemas.microsoft.com/office/drawing/2014/main" id="{67DCA378-F176-F14E-8A7E-AEC164C2F6F3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1" name="Eingekerbter Richtungspfeil 23">
                <a:extLst>
                  <a:ext uri="{FF2B5EF4-FFF2-40B4-BE49-F238E27FC236}">
                    <a16:creationId xmlns:a16="http://schemas.microsoft.com/office/drawing/2014/main" id="{DFCCD840-AEBB-5042-AE86-13B8BFF07C8A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feld 13">
              <a:extLst>
                <a:ext uri="{FF2B5EF4-FFF2-40B4-BE49-F238E27FC236}">
                  <a16:creationId xmlns:a16="http://schemas.microsoft.com/office/drawing/2014/main" id="{1C938107-E9D1-3748-B0A4-E3CFFD3C6209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Approach</a:t>
              </a:r>
            </a:p>
          </p:txBody>
        </p:sp>
      </p:grpSp>
      <p:pic>
        <p:nvPicPr>
          <p:cNvPr id="38" name="图片 37" descr="图片包含 橙子, 黄色, 桌子, 前&#10;&#10;描述已自动生成">
            <a:extLst>
              <a:ext uri="{FF2B5EF4-FFF2-40B4-BE49-F238E27FC236}">
                <a16:creationId xmlns:a16="http://schemas.microsoft.com/office/drawing/2014/main" id="{6436D158-9474-3C41-9719-6E627E219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4694"/>
            <a:ext cx="5615414" cy="208032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31EA868-BF16-1942-BC8F-F19AF745865E}"/>
              </a:ext>
            </a:extLst>
          </p:cNvPr>
          <p:cNvSpPr txBox="1"/>
          <p:nvPr/>
        </p:nvSpPr>
        <p:spPr>
          <a:xfrm>
            <a:off x="857607" y="2031048"/>
            <a:ext cx="2369811" cy="923330"/>
          </a:xfrm>
          <a:prstGeom prst="rect">
            <a:avLst/>
          </a:prstGeom>
          <a:solidFill>
            <a:srgbClr val="040404">
              <a:alpha val="32157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300" dirty="0">
                <a:solidFill>
                  <a:schemeClr val="bg1"/>
                </a:solidFill>
              </a:rPr>
              <a:t>LEFT</a:t>
            </a:r>
            <a:endParaRPr kumimoji="1" lang="zh-CN" altLang="en-US" sz="5300" dirty="0">
              <a:solidFill>
                <a:schemeClr val="bg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B35EFEB-0298-0140-8F3D-59ED063FA489}"/>
              </a:ext>
            </a:extLst>
          </p:cNvPr>
          <p:cNvSpPr txBox="1"/>
          <p:nvPr/>
        </p:nvSpPr>
        <p:spPr>
          <a:xfrm>
            <a:off x="3227418" y="2038869"/>
            <a:ext cx="2369811" cy="923330"/>
          </a:xfrm>
          <a:prstGeom prst="rect">
            <a:avLst/>
          </a:prstGeom>
          <a:solidFill>
            <a:srgbClr val="040404">
              <a:alpha val="32157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300" dirty="0">
                <a:solidFill>
                  <a:schemeClr val="bg1"/>
                </a:solidFill>
              </a:rPr>
              <a:t>RIGHT</a:t>
            </a:r>
            <a:endParaRPr kumimoji="1" lang="zh-CN" altLang="en-US" sz="5300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A5E7A6E-9DB6-8346-9044-9D3AD9F1A852}"/>
              </a:ext>
            </a:extLst>
          </p:cNvPr>
          <p:cNvSpPr txBox="1"/>
          <p:nvPr/>
        </p:nvSpPr>
        <p:spPr>
          <a:xfrm>
            <a:off x="950026" y="4334494"/>
            <a:ext cx="378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Unsuitable: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kumimoji="1" lang="en-US" altLang="zh-CN" dirty="0"/>
              <a:t>Only Rectified stereo image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436D68E-D81A-6B4B-93D3-6861D79CD28A}"/>
              </a:ext>
            </a:extLst>
          </p:cNvPr>
          <p:cNvSpPr txBox="1"/>
          <p:nvPr/>
        </p:nvSpPr>
        <p:spPr>
          <a:xfrm>
            <a:off x="6955742" y="4363792"/>
            <a:ext cx="378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Unsuitable: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kumimoji="1" lang="en-US" altLang="zh-CN" dirty="0"/>
              <a:t>Not enough big plane</a:t>
            </a:r>
          </a:p>
        </p:txBody>
      </p:sp>
    </p:spTree>
    <p:extLst>
      <p:ext uri="{BB962C8B-B14F-4D97-AF65-F5344CB8AC3E}">
        <p14:creationId xmlns:p14="http://schemas.microsoft.com/office/powerpoint/2010/main" val="2011465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779491-9290-574E-9F92-575C539B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C8B8C-3213-7748-AB26-271DCE7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35</a:t>
            </a:fld>
            <a:endParaRPr lang="de-DE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2C2337-9815-BE4C-9E59-D7E94EF0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580" y="781438"/>
            <a:ext cx="9178008" cy="627829"/>
          </a:xfrm>
        </p:spPr>
        <p:txBody>
          <a:bodyPr/>
          <a:lstStyle/>
          <a:p>
            <a:pPr algn="ctr"/>
            <a:r>
              <a:rPr kumimoji="1" lang="en-US" altLang="zh-CN" dirty="0" err="1"/>
              <a:t>AdelaideRMF</a:t>
            </a:r>
            <a:endParaRPr kumimoji="1"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4DF554-4DF4-594E-8A0C-1359F8CB4D39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366ACB4-D5C8-C64B-BFD9-F932F239117C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9" name="Gruppieren 21">
                <a:extLst>
                  <a:ext uri="{FF2B5EF4-FFF2-40B4-BE49-F238E27FC236}">
                    <a16:creationId xmlns:a16="http://schemas.microsoft.com/office/drawing/2014/main" id="{5397D8AA-B94A-5147-99AE-3BB86C91C361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2" name="Textfeld 13">
                  <a:extLst>
                    <a:ext uri="{FF2B5EF4-FFF2-40B4-BE49-F238E27FC236}">
                      <a16:creationId xmlns:a16="http://schemas.microsoft.com/office/drawing/2014/main" id="{BBEBAFFC-D756-404F-AB0F-1F738469F2A9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3" name="Textfeld 14">
                  <a:extLst>
                    <a:ext uri="{FF2B5EF4-FFF2-40B4-BE49-F238E27FC236}">
                      <a16:creationId xmlns:a16="http://schemas.microsoft.com/office/drawing/2014/main" id="{B969842C-2C87-C94B-B789-B39C7788CE5C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B50EE649-6F4E-ED4F-A92B-69107BF9C801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5" name="Textfeld 11">
                  <a:extLst>
                    <a:ext uri="{FF2B5EF4-FFF2-40B4-BE49-F238E27FC236}">
                      <a16:creationId xmlns:a16="http://schemas.microsoft.com/office/drawing/2014/main" id="{D0896AB9-3142-FE44-AD3C-38D8729D1E15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6" name="Eingekerbter Richtungspfeil 23">
                  <a:extLst>
                    <a:ext uri="{FF2B5EF4-FFF2-40B4-BE49-F238E27FC236}">
                      <a16:creationId xmlns:a16="http://schemas.microsoft.com/office/drawing/2014/main" id="{E3282BCB-4968-E647-9AC6-E26BD00CB881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Eingekerbter Richtungspfeil 24">
                  <a:extLst>
                    <a:ext uri="{FF2B5EF4-FFF2-40B4-BE49-F238E27FC236}">
                      <a16:creationId xmlns:a16="http://schemas.microsoft.com/office/drawing/2014/main" id="{6F659C10-AF19-6D4E-AB69-E8454D351658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ingekerbter Richtungspfeil 25">
                  <a:extLst>
                    <a:ext uri="{FF2B5EF4-FFF2-40B4-BE49-F238E27FC236}">
                      <a16:creationId xmlns:a16="http://schemas.microsoft.com/office/drawing/2014/main" id="{035FB9F1-E574-6C48-842B-6E538D4052C6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feld 15">
                  <a:extLst>
                    <a:ext uri="{FF2B5EF4-FFF2-40B4-BE49-F238E27FC236}">
                      <a16:creationId xmlns:a16="http://schemas.microsoft.com/office/drawing/2014/main" id="{E934E3D3-EF67-174E-8512-D9B48203D317}"/>
                    </a:ext>
                  </a:extLst>
                </p:cNvPr>
                <p:cNvSpPr txBox="1"/>
                <p:nvPr/>
              </p:nvSpPr>
              <p:spPr>
                <a:xfrm>
                  <a:off x="5595991" y="6090522"/>
                  <a:ext cx="916357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 dirty="0"/>
                    <a:t>Evaluation</a:t>
                  </a:r>
                </a:p>
              </p:txBody>
            </p:sp>
            <p:sp>
              <p:nvSpPr>
                <p:cNvPr id="20" name="Eingekerbter Richtungspfeil 27">
                  <a:extLst>
                    <a:ext uri="{FF2B5EF4-FFF2-40B4-BE49-F238E27FC236}">
                      <a16:creationId xmlns:a16="http://schemas.microsoft.com/office/drawing/2014/main" id="{7E9B9E00-FA2C-224D-90E5-FD78096C75E4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Gerade Verbindung 28">
                  <a:extLst>
                    <a:ext uri="{FF2B5EF4-FFF2-40B4-BE49-F238E27FC236}">
                      <a16:creationId xmlns:a16="http://schemas.microsoft.com/office/drawing/2014/main" id="{74A70030-7EB7-BC47-AF91-B70EE872CCDE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Eingekerbter Richtungspfeil 29">
                  <a:extLst>
                    <a:ext uri="{FF2B5EF4-FFF2-40B4-BE49-F238E27FC236}">
                      <a16:creationId xmlns:a16="http://schemas.microsoft.com/office/drawing/2014/main" id="{0E3AC018-8F4E-774F-BEA6-2B0AEDD1960E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feld 11">
                <a:extLst>
                  <a:ext uri="{FF2B5EF4-FFF2-40B4-BE49-F238E27FC236}">
                    <a16:creationId xmlns:a16="http://schemas.microsoft.com/office/drawing/2014/main" id="{67DCA378-F176-F14E-8A7E-AEC164C2F6F3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1" name="Eingekerbter Richtungspfeil 23">
                <a:extLst>
                  <a:ext uri="{FF2B5EF4-FFF2-40B4-BE49-F238E27FC236}">
                    <a16:creationId xmlns:a16="http://schemas.microsoft.com/office/drawing/2014/main" id="{DFCCD840-AEBB-5042-AE86-13B8BFF07C8A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feld 13">
              <a:extLst>
                <a:ext uri="{FF2B5EF4-FFF2-40B4-BE49-F238E27FC236}">
                  <a16:creationId xmlns:a16="http://schemas.microsoft.com/office/drawing/2014/main" id="{1C938107-E9D1-3748-B0A4-E3CFFD3C6209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Approach</a:t>
              </a:r>
            </a:p>
          </p:txBody>
        </p:sp>
      </p:grpSp>
      <p:pic>
        <p:nvPicPr>
          <p:cNvPr id="44" name="图片 43" descr="街道边的建筑和汽车&#10;&#10;描述已自动生成">
            <a:extLst>
              <a:ext uri="{FF2B5EF4-FFF2-40B4-BE49-F238E27FC236}">
                <a16:creationId xmlns:a16="http://schemas.microsoft.com/office/drawing/2014/main" id="{257FE6DF-1DFE-B94F-BF82-EE9AD2B6F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80" y="1977941"/>
            <a:ext cx="4587542" cy="3440657"/>
          </a:xfrm>
          <a:prstGeom prst="rect">
            <a:avLst/>
          </a:prstGeom>
        </p:spPr>
      </p:pic>
      <p:pic>
        <p:nvPicPr>
          <p:cNvPr id="46" name="图片 45" descr="街道边的房子&#10;&#10;描述已自动生成">
            <a:extLst>
              <a:ext uri="{FF2B5EF4-FFF2-40B4-BE49-F238E27FC236}">
                <a16:creationId xmlns:a16="http://schemas.microsoft.com/office/drawing/2014/main" id="{068D37DC-5DE7-DC4A-86C5-5FE3E2391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87" y="1977940"/>
            <a:ext cx="4587542" cy="3440657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31EA868-BF16-1942-BC8F-F19AF745865E}"/>
              </a:ext>
            </a:extLst>
          </p:cNvPr>
          <p:cNvSpPr txBox="1"/>
          <p:nvPr/>
        </p:nvSpPr>
        <p:spPr>
          <a:xfrm>
            <a:off x="1207580" y="1723183"/>
            <a:ext cx="4585007" cy="923330"/>
          </a:xfrm>
          <a:prstGeom prst="rect">
            <a:avLst/>
          </a:prstGeom>
          <a:solidFill>
            <a:srgbClr val="040404">
              <a:alpha val="32157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300" dirty="0">
                <a:solidFill>
                  <a:schemeClr val="bg1"/>
                </a:solidFill>
              </a:rPr>
              <a:t>LEFT</a:t>
            </a:r>
            <a:endParaRPr kumimoji="1" lang="zh-CN" altLang="en-US" sz="5300" dirty="0">
              <a:solidFill>
                <a:schemeClr val="bg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B35EFEB-0298-0140-8F3D-59ED063FA489}"/>
              </a:ext>
            </a:extLst>
          </p:cNvPr>
          <p:cNvSpPr txBox="1"/>
          <p:nvPr/>
        </p:nvSpPr>
        <p:spPr>
          <a:xfrm>
            <a:off x="5792587" y="1723182"/>
            <a:ext cx="4585007" cy="923330"/>
          </a:xfrm>
          <a:prstGeom prst="rect">
            <a:avLst/>
          </a:prstGeom>
          <a:solidFill>
            <a:srgbClr val="040404">
              <a:alpha val="32157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300" dirty="0">
                <a:solidFill>
                  <a:schemeClr val="bg1"/>
                </a:solidFill>
              </a:rPr>
              <a:t>RIGHT</a:t>
            </a:r>
            <a:endParaRPr kumimoji="1" lang="zh-CN" altLang="en-US" sz="5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8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E9BE5F31-95CD-2A46-A579-46E6BB7F1F41}"/>
              </a:ext>
            </a:extLst>
          </p:cNvPr>
          <p:cNvGrpSpPr/>
          <p:nvPr/>
        </p:nvGrpSpPr>
        <p:grpSpPr>
          <a:xfrm>
            <a:off x="3185747" y="1300795"/>
            <a:ext cx="5495923" cy="4534570"/>
            <a:chOff x="2597430" y="1349644"/>
            <a:chExt cx="6774024" cy="4437579"/>
          </a:xfrm>
        </p:grpSpPr>
        <p:pic>
          <p:nvPicPr>
            <p:cNvPr id="30" name="内容占位符 26">
              <a:extLst>
                <a:ext uri="{FF2B5EF4-FFF2-40B4-BE49-F238E27FC236}">
                  <a16:creationId xmlns:a16="http://schemas.microsoft.com/office/drawing/2014/main" id="{FE6EC716-6CE3-7F4B-A5F7-44AFC969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97430" y="1349644"/>
              <a:ext cx="6774024" cy="3787198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24DD784-34BF-D747-A4B0-AAA0A4FB104A}"/>
                </a:ext>
              </a:extLst>
            </p:cNvPr>
            <p:cNvSpPr txBox="1"/>
            <p:nvPr/>
          </p:nvSpPr>
          <p:spPr>
            <a:xfrm>
              <a:off x="3930838" y="5325558"/>
              <a:ext cx="438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Test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Scene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in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blender</a:t>
              </a:r>
              <a:endParaRPr kumimoji="1" lang="zh-CN" altLang="en-US" sz="2400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22C2337-9815-BE4C-9E59-D7E94EF0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3" y="444005"/>
            <a:ext cx="11178819" cy="627829"/>
          </a:xfrm>
        </p:spPr>
        <p:txBody>
          <a:bodyPr/>
          <a:lstStyle/>
          <a:p>
            <a:pPr algn="ctr"/>
            <a:r>
              <a:rPr kumimoji="1" lang="en-US" altLang="zh-CN" dirty="0"/>
              <a:t>Self-built Datasets</a:t>
            </a:r>
            <a:endParaRPr kumimoji="1" lang="zh-CN" altLang="en-US" dirty="0"/>
          </a:p>
        </p:txBody>
      </p:sp>
      <p:pic>
        <p:nvPicPr>
          <p:cNvPr id="32" name="内容占位符 31">
            <a:extLst>
              <a:ext uri="{FF2B5EF4-FFF2-40B4-BE49-F238E27FC236}">
                <a16:creationId xmlns:a16="http://schemas.microsoft.com/office/drawing/2014/main" id="{0D220F05-BA24-6243-B3B6-F013C892A5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19" y="1665696"/>
            <a:ext cx="5495923" cy="3091457"/>
          </a:xfrm>
        </p:spPr>
      </p:pic>
      <p:pic>
        <p:nvPicPr>
          <p:cNvPr id="34" name="内容占位符 33">
            <a:extLst>
              <a:ext uri="{FF2B5EF4-FFF2-40B4-BE49-F238E27FC236}">
                <a16:creationId xmlns:a16="http://schemas.microsoft.com/office/drawing/2014/main" id="{0C929D8A-E249-E944-A73C-56257F350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559" y="1667860"/>
            <a:ext cx="5495923" cy="3091456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779491-9290-574E-9F92-575C539B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C8B8C-3213-7748-AB26-271DCE7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36</a:t>
            </a:fld>
            <a:endParaRPr lang="de-DE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4DF554-4DF4-594E-8A0C-1359F8CB4D39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366ACB4-D5C8-C64B-BFD9-F932F239117C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9" name="Gruppieren 21">
                <a:extLst>
                  <a:ext uri="{FF2B5EF4-FFF2-40B4-BE49-F238E27FC236}">
                    <a16:creationId xmlns:a16="http://schemas.microsoft.com/office/drawing/2014/main" id="{5397D8AA-B94A-5147-99AE-3BB86C91C361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2" name="Textfeld 13">
                  <a:extLst>
                    <a:ext uri="{FF2B5EF4-FFF2-40B4-BE49-F238E27FC236}">
                      <a16:creationId xmlns:a16="http://schemas.microsoft.com/office/drawing/2014/main" id="{BBEBAFFC-D756-404F-AB0F-1F738469F2A9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3" name="Textfeld 14">
                  <a:extLst>
                    <a:ext uri="{FF2B5EF4-FFF2-40B4-BE49-F238E27FC236}">
                      <a16:creationId xmlns:a16="http://schemas.microsoft.com/office/drawing/2014/main" id="{B969842C-2C87-C94B-B789-B39C7788CE5C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B50EE649-6F4E-ED4F-A92B-69107BF9C801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5" name="Textfeld 11">
                  <a:extLst>
                    <a:ext uri="{FF2B5EF4-FFF2-40B4-BE49-F238E27FC236}">
                      <a16:creationId xmlns:a16="http://schemas.microsoft.com/office/drawing/2014/main" id="{D0896AB9-3142-FE44-AD3C-38D8729D1E15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6" name="Eingekerbter Richtungspfeil 23">
                  <a:extLst>
                    <a:ext uri="{FF2B5EF4-FFF2-40B4-BE49-F238E27FC236}">
                      <a16:creationId xmlns:a16="http://schemas.microsoft.com/office/drawing/2014/main" id="{E3282BCB-4968-E647-9AC6-E26BD00CB881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Eingekerbter Richtungspfeil 24">
                  <a:extLst>
                    <a:ext uri="{FF2B5EF4-FFF2-40B4-BE49-F238E27FC236}">
                      <a16:creationId xmlns:a16="http://schemas.microsoft.com/office/drawing/2014/main" id="{6F659C10-AF19-6D4E-AB69-E8454D351658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ingekerbter Richtungspfeil 25">
                  <a:extLst>
                    <a:ext uri="{FF2B5EF4-FFF2-40B4-BE49-F238E27FC236}">
                      <a16:creationId xmlns:a16="http://schemas.microsoft.com/office/drawing/2014/main" id="{035FB9F1-E574-6C48-842B-6E538D4052C6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feld 15">
                  <a:extLst>
                    <a:ext uri="{FF2B5EF4-FFF2-40B4-BE49-F238E27FC236}">
                      <a16:creationId xmlns:a16="http://schemas.microsoft.com/office/drawing/2014/main" id="{E934E3D3-EF67-174E-8512-D9B48203D317}"/>
                    </a:ext>
                  </a:extLst>
                </p:cNvPr>
                <p:cNvSpPr txBox="1"/>
                <p:nvPr/>
              </p:nvSpPr>
              <p:spPr>
                <a:xfrm>
                  <a:off x="5595991" y="6090522"/>
                  <a:ext cx="916357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 dirty="0"/>
                    <a:t>Evaluation</a:t>
                  </a:r>
                </a:p>
              </p:txBody>
            </p:sp>
            <p:sp>
              <p:nvSpPr>
                <p:cNvPr id="20" name="Eingekerbter Richtungspfeil 27">
                  <a:extLst>
                    <a:ext uri="{FF2B5EF4-FFF2-40B4-BE49-F238E27FC236}">
                      <a16:creationId xmlns:a16="http://schemas.microsoft.com/office/drawing/2014/main" id="{7E9B9E00-FA2C-224D-90E5-FD78096C75E4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Gerade Verbindung 28">
                  <a:extLst>
                    <a:ext uri="{FF2B5EF4-FFF2-40B4-BE49-F238E27FC236}">
                      <a16:creationId xmlns:a16="http://schemas.microsoft.com/office/drawing/2014/main" id="{74A70030-7EB7-BC47-AF91-B70EE872CCDE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Eingekerbter Richtungspfeil 29">
                  <a:extLst>
                    <a:ext uri="{FF2B5EF4-FFF2-40B4-BE49-F238E27FC236}">
                      <a16:creationId xmlns:a16="http://schemas.microsoft.com/office/drawing/2014/main" id="{0E3AC018-8F4E-774F-BEA6-2B0AEDD1960E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feld 11">
                <a:extLst>
                  <a:ext uri="{FF2B5EF4-FFF2-40B4-BE49-F238E27FC236}">
                    <a16:creationId xmlns:a16="http://schemas.microsoft.com/office/drawing/2014/main" id="{67DCA378-F176-F14E-8A7E-AEC164C2F6F3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1" name="Eingekerbter Richtungspfeil 23">
                <a:extLst>
                  <a:ext uri="{FF2B5EF4-FFF2-40B4-BE49-F238E27FC236}">
                    <a16:creationId xmlns:a16="http://schemas.microsoft.com/office/drawing/2014/main" id="{DFCCD840-AEBB-5042-AE86-13B8BFF07C8A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feld 13">
              <a:extLst>
                <a:ext uri="{FF2B5EF4-FFF2-40B4-BE49-F238E27FC236}">
                  <a16:creationId xmlns:a16="http://schemas.microsoft.com/office/drawing/2014/main" id="{1C938107-E9D1-3748-B0A4-E3CFFD3C6209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Approach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7847B52-8BE3-2344-98E5-E21735608217}"/>
              </a:ext>
            </a:extLst>
          </p:cNvPr>
          <p:cNvSpPr txBox="1"/>
          <p:nvPr/>
        </p:nvSpPr>
        <p:spPr>
          <a:xfrm>
            <a:off x="1960432" y="5036132"/>
            <a:ext cx="255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Image from left camera 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3F3C1CD-D87D-9B44-B0D8-D8EBA9DA3C37}"/>
              </a:ext>
            </a:extLst>
          </p:cNvPr>
          <p:cNvSpPr txBox="1"/>
          <p:nvPr/>
        </p:nvSpPr>
        <p:spPr>
          <a:xfrm>
            <a:off x="7592635" y="5052307"/>
            <a:ext cx="272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Image from right camera 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393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DD803-1278-7B45-8C2B-B20EBF4F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Evaluation standard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15E865-3364-504C-9EFF-66BA25AC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4664" y="1266825"/>
            <a:ext cx="5495136" cy="866775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PSNR</a:t>
            </a:r>
            <a:r>
              <a:rPr kumimoji="1" lang="zh-CN" altLang="en-US" dirty="0"/>
              <a:t> </a:t>
            </a:r>
            <a:r>
              <a:rPr kumimoji="1" lang="en-US" altLang="zh-CN" dirty="0"/>
              <a:t>(Peak signal-to-noise ratio)</a:t>
            </a:r>
          </a:p>
          <a:p>
            <a:pPr marL="0" indent="0">
              <a:buNone/>
            </a:pPr>
            <a:r>
              <a:rPr kumimoji="1" lang="zh-CN" altLang="en-US" dirty="0"/>
              <a:t>  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7849BB-2E73-D941-97E0-5C2276D6A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66825"/>
            <a:ext cx="5495136" cy="866775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RMSD</a:t>
            </a:r>
            <a:r>
              <a:rPr kumimoji="1" lang="zh-CN" altLang="en-US" dirty="0"/>
              <a:t> </a:t>
            </a:r>
            <a:r>
              <a:rPr kumimoji="1" lang="en-US" altLang="zh-CN" dirty="0"/>
              <a:t>(Root mean squared displacement)</a:t>
            </a:r>
            <a:endParaRPr kumimoji="1"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216847-C7CC-F14B-A857-1DD17B2D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0ADC-C95A-409F-92B8-2C0EDC4438AC}" type="datetime3">
              <a:rPr lang="en-US" smtClean="0"/>
              <a:t>20 August 2020</a:t>
            </a:fld>
            <a:endParaRPr lang="de-DE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CD3A07-4D4E-E04C-8288-7BAE72EC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37</a:t>
            </a:fld>
            <a:endParaRPr lang="de-DE"/>
          </a:p>
        </p:txBody>
      </p:sp>
      <p:pic>
        <p:nvPicPr>
          <p:cNvPr id="10" name="图片 9" descr="卡通人物&#10;&#10;描述已自动生成">
            <a:extLst>
              <a:ext uri="{FF2B5EF4-FFF2-40B4-BE49-F238E27FC236}">
                <a16:creationId xmlns:a16="http://schemas.microsoft.com/office/drawing/2014/main" id="{FCCE6997-CCCC-DF4F-8E15-69004D105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58" y="2792346"/>
            <a:ext cx="4285119" cy="866775"/>
          </a:xfrm>
          <a:prstGeom prst="rect">
            <a:avLst/>
          </a:prstGeom>
        </p:spPr>
      </p:pic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1807E87B-849C-A14E-B29D-979013AD1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67" y="4015006"/>
            <a:ext cx="3797300" cy="914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C137B6-87D8-7448-8ABA-5CE84F609E7D}"/>
              </a:ext>
            </a:extLst>
          </p:cNvPr>
          <p:cNvSpPr txBox="1"/>
          <p:nvPr/>
        </p:nvSpPr>
        <p:spPr>
          <a:xfrm>
            <a:off x="729064" y="3701228"/>
            <a:ext cx="254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PSNR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E2AA90-E3A7-E946-A10E-B05557C0840E}"/>
                  </a:ext>
                </a:extLst>
              </p:cNvPr>
              <p:cNvSpPr txBox="1"/>
              <p:nvPr/>
            </p:nvSpPr>
            <p:spPr>
              <a:xfrm>
                <a:off x="899160" y="4873852"/>
                <a:ext cx="496824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Where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𝑀𝐴𝑋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/>
                      <m:t>the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en-US" altLang="zh-CN"/>
                      <m:t>maximum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en-US" altLang="zh-CN"/>
                      <m:t>possible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en-US" altLang="zh-CN"/>
                      <m:t>pixel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en-US" altLang="zh-CN"/>
                      <m:t>value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en-US" altLang="zh-CN"/>
                      <m:t>of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en-US" altLang="zh-CN"/>
                      <m:t>the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en-US" altLang="zh-CN"/>
                      <m:t>image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 typical value for the PSNR for image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registration are between 30 and 50 dB,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where higher is better.</a:t>
                </a:r>
              </a:p>
              <a:p>
                <a:endParaRPr lang="en-US" altLang="zh-CN" dirty="0"/>
              </a:p>
              <a:p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E2AA90-E3A7-E946-A10E-B05557C08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" y="4873852"/>
                <a:ext cx="4968240" cy="1661993"/>
              </a:xfrm>
              <a:prstGeom prst="rect">
                <a:avLst/>
              </a:prstGeom>
              <a:blipFill>
                <a:blip r:embed="rId6"/>
                <a:stretch>
                  <a:fillRect l="-1279" t="-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23212A-7249-B54A-BC52-EC67FB308D88}"/>
                  </a:ext>
                </a:extLst>
              </p:cNvPr>
              <p:cNvSpPr txBox="1"/>
              <p:nvPr/>
            </p:nvSpPr>
            <p:spPr>
              <a:xfrm>
                <a:off x="6339841" y="2000619"/>
                <a:ext cx="5151120" cy="345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ground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truth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homography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matrix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H</a:t>
                </a:r>
                <a:r>
                  <a:rPr kumimoji="1" lang="en-US" altLang="zh-CN" baseline="-25000" dirty="0" err="1"/>
                  <a:t>ngt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estimated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homgraphy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matrix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H</a:t>
                </a:r>
                <a:r>
                  <a:rPr kumimoji="1" lang="en-US" altLang="zh-CN" baseline="-25000" dirty="0" err="1"/>
                  <a:t>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patch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image,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two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warped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images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got:</a:t>
                </a:r>
              </a:p>
              <a:p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𝑛𝑔𝑡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∙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r>
                  <a:rPr kumimoji="1" lang="en-US" altLang="zh-CN" b="0" dirty="0"/>
                  <a:t>	</a:t>
                </a:r>
                <a:r>
                  <a:rPr kumimoji="1" lang="zh-CN" altLang="en-US" b="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 ∙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kumimoji="1" lang="en-US" altLang="zh-CN" b="0" dirty="0"/>
              </a:p>
              <a:p>
                <a:endParaRPr kumimoji="1" lang="en-US" altLang="zh-CN" b="0" dirty="0"/>
              </a:p>
              <a:p>
                <a:r>
                  <a:rPr kumimoji="1" lang="en-US" altLang="zh-CN" dirty="0"/>
                  <a:t>RMSD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define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𝑅𝑂𝐼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kumimoji="1" lang="zh-CN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zh-CN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pixel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patch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n.	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23212A-7249-B54A-BC52-EC67FB308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41" y="2000619"/>
                <a:ext cx="5151120" cy="3457550"/>
              </a:xfrm>
              <a:prstGeom prst="rect">
                <a:avLst/>
              </a:prstGeom>
              <a:blipFill>
                <a:blip r:embed="rId5"/>
                <a:stretch>
                  <a:fillRect l="-988" t="-735" b="-27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DF2D824B-F518-3246-A1B1-B5E36A2F4D1B}"/>
              </a:ext>
            </a:extLst>
          </p:cNvPr>
          <p:cNvSpPr txBox="1"/>
          <p:nvPr/>
        </p:nvSpPr>
        <p:spPr>
          <a:xfrm>
            <a:off x="899160" y="1700212"/>
            <a:ext cx="4953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</a:t>
            </a: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estimating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homography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got,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warped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K(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j)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calculated.</a:t>
            </a:r>
            <a:r>
              <a:rPr kumimoji="1" lang="zh-CN" altLang="en-US" dirty="0"/>
              <a:t> </a:t>
            </a:r>
            <a:r>
              <a:rPr kumimoji="1" lang="en-US" altLang="zh-CN" dirty="0"/>
              <a:t>I(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j)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template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image.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247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608668"/>
            <a:ext cx="2960998" cy="2987464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Middlebury Stereo Vision Dataset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41" name="内容占位符 7" descr="图片包含 照片, 不同, 游戏机, 瓷砖&#10;&#10;描述已自动生成">
            <a:extLst>
              <a:ext uri="{FF2B5EF4-FFF2-40B4-BE49-F238E27FC236}">
                <a16:creationId xmlns:a16="http://schemas.microsoft.com/office/drawing/2014/main" id="{BB454966-6845-AC40-8C48-40A4FE79CB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4" y="158170"/>
            <a:ext cx="3502975" cy="4895823"/>
          </a:xfr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60E5B87-14F7-8344-AFD1-79BC2A565851}"/>
              </a:ext>
            </a:extLst>
          </p:cNvPr>
          <p:cNvSpPr txBox="1"/>
          <p:nvPr/>
        </p:nvSpPr>
        <p:spPr>
          <a:xfrm>
            <a:off x="4089866" y="4946980"/>
            <a:ext cx="388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Template and transformed plane patches in Middlebury Stereo Vision Datasets</a:t>
            </a:r>
          </a:p>
          <a:p>
            <a:pPr algn="ctr"/>
            <a:endParaRPr kumimoji="1" lang="zh-CN" altLang="en-US" dirty="0"/>
          </a:p>
        </p:txBody>
      </p:sp>
      <p:graphicFrame>
        <p:nvGraphicFramePr>
          <p:cNvPr id="43" name="表格 14">
            <a:extLst>
              <a:ext uri="{FF2B5EF4-FFF2-40B4-BE49-F238E27FC236}">
                <a16:creationId xmlns:a16="http://schemas.microsoft.com/office/drawing/2014/main" id="{AE0D4B8A-E12F-C944-9F1B-7F6BFA337F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79202832"/>
              </p:ext>
            </p:extLst>
          </p:nvPr>
        </p:nvGraphicFramePr>
        <p:xfrm>
          <a:off x="7846487" y="400136"/>
          <a:ext cx="3724755" cy="4304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137">
                  <a:extLst>
                    <a:ext uri="{9D8B030D-6E8A-4147-A177-3AD203B41FA5}">
                      <a16:colId xmlns:a16="http://schemas.microsoft.com/office/drawing/2014/main" val="237099774"/>
                    </a:ext>
                  </a:extLst>
                </a:gridCol>
                <a:gridCol w="1344536">
                  <a:extLst>
                    <a:ext uri="{9D8B030D-6E8A-4147-A177-3AD203B41FA5}">
                      <a16:colId xmlns:a16="http://schemas.microsoft.com/office/drawing/2014/main" val="1915937318"/>
                    </a:ext>
                  </a:extLst>
                </a:gridCol>
                <a:gridCol w="1499082">
                  <a:extLst>
                    <a:ext uri="{9D8B030D-6E8A-4147-A177-3AD203B41FA5}">
                      <a16:colId xmlns:a16="http://schemas.microsoft.com/office/drawing/2014/main" val="3484398681"/>
                    </a:ext>
                  </a:extLst>
                </a:gridCol>
              </a:tblGrid>
              <a:tr h="632548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PSNR(dB)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RMSD(pixel)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462576"/>
                  </a:ext>
                </a:extLst>
              </a:tr>
              <a:tr h="612055">
                <a:tc>
                  <a:txBody>
                    <a:bodyPr/>
                    <a:lstStyle/>
                    <a:p>
                      <a:r>
                        <a:rPr lang="en-US" altLang="zh-CN" dirty="0"/>
                        <a:t>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37.5768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2.252596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30254"/>
                  </a:ext>
                </a:extLst>
              </a:tr>
              <a:tr h="612055">
                <a:tc>
                  <a:txBody>
                    <a:bodyPr/>
                    <a:lstStyle/>
                    <a:p>
                      <a:r>
                        <a:rPr lang="en-US" altLang="zh-CN" dirty="0"/>
                        <a:t>(2)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40.4451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0.647761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77011"/>
                  </a:ext>
                </a:extLst>
              </a:tr>
              <a:tr h="612055">
                <a:tc>
                  <a:txBody>
                    <a:bodyPr/>
                    <a:lstStyle/>
                    <a:p>
                      <a:r>
                        <a:rPr lang="en-US" altLang="zh-CN" dirty="0"/>
                        <a:t>(3)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45.9941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0.184386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08128"/>
                  </a:ext>
                </a:extLst>
              </a:tr>
              <a:tr h="612055">
                <a:tc>
                  <a:txBody>
                    <a:bodyPr/>
                    <a:lstStyle/>
                    <a:p>
                      <a:r>
                        <a:rPr lang="en-US" altLang="zh-CN" dirty="0"/>
                        <a:t>(4)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42.4099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0.536102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336519"/>
                  </a:ext>
                </a:extLst>
              </a:tr>
              <a:tr h="612055">
                <a:tc>
                  <a:txBody>
                    <a:bodyPr/>
                    <a:lstStyle/>
                    <a:p>
                      <a:r>
                        <a:rPr lang="en-US" altLang="zh-CN" dirty="0"/>
                        <a:t>(5)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47.7764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0.954197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189677"/>
                  </a:ext>
                </a:extLst>
              </a:tr>
              <a:tr h="612055">
                <a:tc>
                  <a:txBody>
                    <a:bodyPr/>
                    <a:lstStyle/>
                    <a:p>
                      <a:r>
                        <a:rPr lang="en-US" altLang="zh-CN" dirty="0"/>
                        <a:t>(6)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38.3245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0.895281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508982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EE728C3-8921-014C-8B4B-6576A769892C}"/>
              </a:ext>
            </a:extLst>
          </p:cNvPr>
          <p:cNvSpPr txBox="1"/>
          <p:nvPr/>
        </p:nvSpPr>
        <p:spPr>
          <a:xfrm>
            <a:off x="8656386" y="5174890"/>
            <a:ext cx="210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825100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rgbClr val="468D8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608668"/>
            <a:ext cx="2960998" cy="2987464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Middlebury Stereo Vision Dataset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0E5B87-14F7-8344-AFD1-79BC2A565851}"/>
              </a:ext>
            </a:extLst>
          </p:cNvPr>
          <p:cNvSpPr txBox="1"/>
          <p:nvPr/>
        </p:nvSpPr>
        <p:spPr>
          <a:xfrm>
            <a:off x="4089866" y="4946980"/>
            <a:ext cx="388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Template and transformed plane patches in Middlebury Stereo Vision Datasets</a:t>
            </a:r>
          </a:p>
          <a:p>
            <a:pPr algn="ctr"/>
            <a:endParaRPr kumimoji="1" lang="zh-CN" altLang="en-US" dirty="0"/>
          </a:p>
        </p:txBody>
      </p:sp>
      <p:graphicFrame>
        <p:nvGraphicFramePr>
          <p:cNvPr id="43" name="表格 14">
            <a:extLst>
              <a:ext uri="{FF2B5EF4-FFF2-40B4-BE49-F238E27FC236}">
                <a16:creationId xmlns:a16="http://schemas.microsoft.com/office/drawing/2014/main" id="{AE0D4B8A-E12F-C944-9F1B-7F6BFA337F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6542437"/>
              </p:ext>
            </p:extLst>
          </p:nvPr>
        </p:nvGraphicFramePr>
        <p:xfrm>
          <a:off x="8119220" y="322925"/>
          <a:ext cx="3662693" cy="4311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456">
                  <a:extLst>
                    <a:ext uri="{9D8B030D-6E8A-4147-A177-3AD203B41FA5}">
                      <a16:colId xmlns:a16="http://schemas.microsoft.com/office/drawing/2014/main" val="237099774"/>
                    </a:ext>
                  </a:extLst>
                </a:gridCol>
                <a:gridCol w="1322133">
                  <a:extLst>
                    <a:ext uri="{9D8B030D-6E8A-4147-A177-3AD203B41FA5}">
                      <a16:colId xmlns:a16="http://schemas.microsoft.com/office/drawing/2014/main" val="1915937318"/>
                    </a:ext>
                  </a:extLst>
                </a:gridCol>
                <a:gridCol w="1474104">
                  <a:extLst>
                    <a:ext uri="{9D8B030D-6E8A-4147-A177-3AD203B41FA5}">
                      <a16:colId xmlns:a16="http://schemas.microsoft.com/office/drawing/2014/main" val="3484398681"/>
                    </a:ext>
                  </a:extLst>
                </a:gridCol>
              </a:tblGrid>
              <a:tr h="633481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PSNR(dB)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RMSD(pixel)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462576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46.9869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0.203423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30254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41.8912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1.123935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77011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32.6315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1.523684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08128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41.8892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0.358562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336519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36.9338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1.111534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189677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(6)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49.0576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0.102031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508982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EE728C3-8921-014C-8B4B-6576A769892C}"/>
              </a:ext>
            </a:extLst>
          </p:cNvPr>
          <p:cNvSpPr txBox="1"/>
          <p:nvPr/>
        </p:nvSpPr>
        <p:spPr>
          <a:xfrm>
            <a:off x="8898086" y="5035984"/>
            <a:ext cx="210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</a:p>
        </p:txBody>
      </p:sp>
      <p:pic>
        <p:nvPicPr>
          <p:cNvPr id="39" name="内容占位符 7">
            <a:extLst>
              <a:ext uri="{FF2B5EF4-FFF2-40B4-BE49-F238E27FC236}">
                <a16:creationId xmlns:a16="http://schemas.microsoft.com/office/drawing/2014/main" id="{87645043-EE46-5B4D-997F-048C7288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913" y="160857"/>
            <a:ext cx="3662693" cy="47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E7E8D-094C-C942-B41C-C89AAADF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506B-D846-4657-8348-A81F9E0CFEA5}" type="datetime3">
              <a:rPr lang="en-US" smtClean="0"/>
              <a:t>20 August 2020</a:t>
            </a:fld>
            <a:endParaRPr lang="de-DE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56DF01-185D-DC49-A6C7-D0714ADA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310968D-78EF-3144-A111-C2A9BBC5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99" y="383853"/>
            <a:ext cx="11026401" cy="627829"/>
          </a:xfrm>
        </p:spPr>
        <p:txBody>
          <a:bodyPr/>
          <a:lstStyle/>
          <a:p>
            <a:pPr algn="ctr"/>
            <a:r>
              <a:rPr kumimoji="1" lang="en-US" altLang="zh-CN" sz="3600" dirty="0"/>
              <a:t>Aerial video images</a:t>
            </a:r>
            <a:endParaRPr kumimoji="1"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D2E5D0D-634B-604D-B5AF-A964A27B9413}"/>
              </a:ext>
            </a:extLst>
          </p:cNvPr>
          <p:cNvGrpSpPr/>
          <p:nvPr/>
        </p:nvGrpSpPr>
        <p:grpSpPr>
          <a:xfrm>
            <a:off x="47999" y="5692850"/>
            <a:ext cx="12096001" cy="476991"/>
            <a:chOff x="47999" y="5692850"/>
            <a:chExt cx="12096001" cy="47699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A1FF3FF-3CF4-4447-9C79-1F3BC93BDBC3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62" name="Gruppieren 21">
                <a:extLst>
                  <a:ext uri="{FF2B5EF4-FFF2-40B4-BE49-F238E27FC236}">
                    <a16:creationId xmlns:a16="http://schemas.microsoft.com/office/drawing/2014/main" id="{BA82C367-EC5F-3041-9C40-1FDDADE25931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65" name="Textfeld 13">
                  <a:extLst>
                    <a:ext uri="{FF2B5EF4-FFF2-40B4-BE49-F238E27FC236}">
                      <a16:creationId xmlns:a16="http://schemas.microsoft.com/office/drawing/2014/main" id="{B2983091-BCAB-7144-A765-B9DDFB80FDD0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66" name="Textfeld 14">
                  <a:extLst>
                    <a:ext uri="{FF2B5EF4-FFF2-40B4-BE49-F238E27FC236}">
                      <a16:creationId xmlns:a16="http://schemas.microsoft.com/office/drawing/2014/main" id="{743C9446-0516-884F-8115-1E0CA5A4EB47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67" name="Textfeld 10">
                  <a:extLst>
                    <a:ext uri="{FF2B5EF4-FFF2-40B4-BE49-F238E27FC236}">
                      <a16:creationId xmlns:a16="http://schemas.microsoft.com/office/drawing/2014/main" id="{C6401C39-B861-0448-9B4F-2FFBE41FCF25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600" dirty="0"/>
                    <a:t>End</a:t>
                  </a:r>
                  <a:endParaRPr lang="en-US" sz="1600" dirty="0"/>
                </a:p>
              </p:txBody>
            </p:sp>
            <p:sp>
              <p:nvSpPr>
                <p:cNvPr id="68" name="Textfeld 11">
                  <a:extLst>
                    <a:ext uri="{FF2B5EF4-FFF2-40B4-BE49-F238E27FC236}">
                      <a16:creationId xmlns:a16="http://schemas.microsoft.com/office/drawing/2014/main" id="{658DB14E-E113-314A-AACE-40A5823F5DB8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69" name="Eingekerbter Richtungspfeil 23">
                  <a:extLst>
                    <a:ext uri="{FF2B5EF4-FFF2-40B4-BE49-F238E27FC236}">
                      <a16:creationId xmlns:a16="http://schemas.microsoft.com/office/drawing/2014/main" id="{2FC9B8D1-FE05-A14E-BA53-7888EA4B5FB1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Eingekerbter Richtungspfeil 24">
                  <a:extLst>
                    <a:ext uri="{FF2B5EF4-FFF2-40B4-BE49-F238E27FC236}">
                      <a16:creationId xmlns:a16="http://schemas.microsoft.com/office/drawing/2014/main" id="{E88C7AD0-0B05-EF4F-BF82-BC8E9FC5665F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Eingekerbter Richtungspfeil 25">
                  <a:extLst>
                    <a:ext uri="{FF2B5EF4-FFF2-40B4-BE49-F238E27FC236}">
                      <a16:creationId xmlns:a16="http://schemas.microsoft.com/office/drawing/2014/main" id="{A181E894-5774-E440-9B8A-0DCB074F725E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Textfeld 15">
                  <a:extLst>
                    <a:ext uri="{FF2B5EF4-FFF2-40B4-BE49-F238E27FC236}">
                      <a16:creationId xmlns:a16="http://schemas.microsoft.com/office/drawing/2014/main" id="{F84C1F27-D8C9-4241-992F-0BD245CD0E2A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73" name="Eingekerbter Richtungspfeil 27">
                  <a:extLst>
                    <a:ext uri="{FF2B5EF4-FFF2-40B4-BE49-F238E27FC236}">
                      <a16:creationId xmlns:a16="http://schemas.microsoft.com/office/drawing/2014/main" id="{BAA45BF3-FDCC-4D46-851E-6DED86E6A27F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Gerade Verbindung 28">
                  <a:extLst>
                    <a:ext uri="{FF2B5EF4-FFF2-40B4-BE49-F238E27FC236}">
                      <a16:creationId xmlns:a16="http://schemas.microsoft.com/office/drawing/2014/main" id="{FC0FDEF8-0784-1243-870C-6FDC8D6688A6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Eingekerbter Richtungspfeil 29">
                  <a:extLst>
                    <a:ext uri="{FF2B5EF4-FFF2-40B4-BE49-F238E27FC236}">
                      <a16:creationId xmlns:a16="http://schemas.microsoft.com/office/drawing/2014/main" id="{02DF1EC0-8574-D146-8DEF-9CA292688B3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3" name="Textfeld 11">
                <a:extLst>
                  <a:ext uri="{FF2B5EF4-FFF2-40B4-BE49-F238E27FC236}">
                    <a16:creationId xmlns:a16="http://schemas.microsoft.com/office/drawing/2014/main" id="{08D0E3D3-B33E-7741-BEE3-760AB8656BC0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/>
                  <a:t>Introduction</a:t>
                </a:r>
              </a:p>
            </p:txBody>
          </p:sp>
          <p:sp>
            <p:nvSpPr>
              <p:cNvPr id="64" name="Eingekerbter Richtungspfeil 23">
                <a:extLst>
                  <a:ext uri="{FF2B5EF4-FFF2-40B4-BE49-F238E27FC236}">
                    <a16:creationId xmlns:a16="http://schemas.microsoft.com/office/drawing/2014/main" id="{B07762A2-951E-9A49-9289-ED3F92F10F93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Textfeld 13">
              <a:extLst>
                <a:ext uri="{FF2B5EF4-FFF2-40B4-BE49-F238E27FC236}">
                  <a16:creationId xmlns:a16="http://schemas.microsoft.com/office/drawing/2014/main" id="{3B1680EC-0FC9-0448-9B39-616C4DFC0A2B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Approach</a:t>
              </a:r>
            </a:p>
          </p:txBody>
        </p:sp>
      </p:grpSp>
      <p:pic>
        <p:nvPicPr>
          <p:cNvPr id="8" name="图片 7" descr="图片包含 室内, 建筑, 照片, 旧&#10;&#10;描述已自动生成">
            <a:extLst>
              <a:ext uri="{FF2B5EF4-FFF2-40B4-BE49-F238E27FC236}">
                <a16:creationId xmlns:a16="http://schemas.microsoft.com/office/drawing/2014/main" id="{8F825447-A7D3-F14E-9282-99F988DFD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3" y="2231946"/>
            <a:ext cx="5947059" cy="2507280"/>
          </a:xfrm>
          <a:prstGeom prst="rect">
            <a:avLst/>
          </a:prstGeom>
        </p:spPr>
      </p:pic>
      <p:pic>
        <p:nvPicPr>
          <p:cNvPr id="10" name="图片 9" descr="图片包含 桌子, 小, 食物, 镜子&#10;&#10;描述已自动生成">
            <a:extLst>
              <a:ext uri="{FF2B5EF4-FFF2-40B4-BE49-F238E27FC236}">
                <a16:creationId xmlns:a16="http://schemas.microsoft.com/office/drawing/2014/main" id="{FC96A58A-908D-A347-9EBE-75E217784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74" y="2249934"/>
            <a:ext cx="5669149" cy="25072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3A65C3-5667-6C45-9DFB-5027E89A17D3}"/>
              </a:ext>
            </a:extLst>
          </p:cNvPr>
          <p:cNvSpPr txBox="1"/>
          <p:nvPr/>
        </p:nvSpPr>
        <p:spPr>
          <a:xfrm>
            <a:off x="1224456" y="5072314"/>
            <a:ext cx="35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Dominated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Airport</a:t>
            </a:r>
            <a:r>
              <a:rPr kumimoji="1" lang="zh-CN" altLang="en-US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13A096-63F0-6C4B-913A-D9452A94AB6F}"/>
              </a:ext>
            </a:extLst>
          </p:cNvPr>
          <p:cNvSpPr txBox="1"/>
          <p:nvPr/>
        </p:nvSpPr>
        <p:spPr>
          <a:xfrm>
            <a:off x="7739519" y="5070692"/>
            <a:ext cx="304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‘Mickey’ Plane in the Field 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DC1E2A-2F19-764B-8FA5-FBA7FB3C926B}"/>
              </a:ext>
            </a:extLst>
          </p:cNvPr>
          <p:cNvSpPr txBox="1"/>
          <p:nvPr/>
        </p:nvSpPr>
        <p:spPr>
          <a:xfrm>
            <a:off x="279993" y="1414738"/>
            <a:ext cx="434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‘Big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and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flat’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/>
              <a:t>Plane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image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10829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608668"/>
            <a:ext cx="2960998" cy="2987464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Self-built Stereo Images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3601AC-71CE-FB46-9235-7308C669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4128" y="1759618"/>
            <a:ext cx="3736336" cy="2490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3C924D-E8B6-3C4C-9113-BBC85CC2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742" y="1759618"/>
            <a:ext cx="3736336" cy="249089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10E88FD-6E51-ED49-95FB-936613BA0F7E}"/>
              </a:ext>
            </a:extLst>
          </p:cNvPr>
          <p:cNvSpPr txBox="1"/>
          <p:nvPr/>
        </p:nvSpPr>
        <p:spPr>
          <a:xfrm>
            <a:off x="4615110" y="4432092"/>
            <a:ext cx="295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Target Image(Left)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2C4753C-0384-8944-ABFC-2AABBF8ACC6B}"/>
              </a:ext>
            </a:extLst>
          </p:cNvPr>
          <p:cNvSpPr txBox="1"/>
          <p:nvPr/>
        </p:nvSpPr>
        <p:spPr>
          <a:xfrm>
            <a:off x="8340110" y="4432092"/>
            <a:ext cx="332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Template Image(Right)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956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B5AE964-6936-DE41-A1F5-14D52D3C99C8}"/>
              </a:ext>
            </a:extLst>
          </p:cNvPr>
          <p:cNvSpPr/>
          <p:nvPr/>
        </p:nvSpPr>
        <p:spPr>
          <a:xfrm>
            <a:off x="47999" y="0"/>
            <a:ext cx="864297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DA018A-C3D6-BF46-8AF5-65CAE765676A}"/>
              </a:ext>
            </a:extLst>
          </p:cNvPr>
          <p:cNvSpPr/>
          <p:nvPr/>
        </p:nvSpPr>
        <p:spPr>
          <a:xfrm>
            <a:off x="912296" y="0"/>
            <a:ext cx="2122963" cy="6857272"/>
          </a:xfrm>
          <a:prstGeom prst="rect">
            <a:avLst/>
          </a:prstGeom>
          <a:solidFill>
            <a:srgbClr val="468D8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951350"/>
            <a:ext cx="2120235" cy="2644781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Self-built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Stereo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Images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0E5B87-14F7-8344-AFD1-79BC2A565851}"/>
              </a:ext>
            </a:extLst>
          </p:cNvPr>
          <p:cNvSpPr txBox="1"/>
          <p:nvPr/>
        </p:nvSpPr>
        <p:spPr>
          <a:xfrm>
            <a:off x="3350562" y="4882477"/>
            <a:ext cx="388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Template and transformed plane patches in Middlebury Stereo Vision Datasets</a:t>
            </a:r>
          </a:p>
          <a:p>
            <a:pPr algn="ctr"/>
            <a:endParaRPr kumimoji="1" lang="zh-CN" altLang="en-US" dirty="0"/>
          </a:p>
        </p:txBody>
      </p:sp>
      <p:graphicFrame>
        <p:nvGraphicFramePr>
          <p:cNvPr id="43" name="表格 14">
            <a:extLst>
              <a:ext uri="{FF2B5EF4-FFF2-40B4-BE49-F238E27FC236}">
                <a16:creationId xmlns:a16="http://schemas.microsoft.com/office/drawing/2014/main" id="{AE0D4B8A-E12F-C944-9F1B-7F6BFA337F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60896624"/>
              </p:ext>
            </p:extLst>
          </p:nvPr>
        </p:nvGraphicFramePr>
        <p:xfrm>
          <a:off x="8119218" y="1514892"/>
          <a:ext cx="3662693" cy="2472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456">
                  <a:extLst>
                    <a:ext uri="{9D8B030D-6E8A-4147-A177-3AD203B41FA5}">
                      <a16:colId xmlns:a16="http://schemas.microsoft.com/office/drawing/2014/main" val="237099774"/>
                    </a:ext>
                  </a:extLst>
                </a:gridCol>
                <a:gridCol w="1322133">
                  <a:extLst>
                    <a:ext uri="{9D8B030D-6E8A-4147-A177-3AD203B41FA5}">
                      <a16:colId xmlns:a16="http://schemas.microsoft.com/office/drawing/2014/main" val="1915937318"/>
                    </a:ext>
                  </a:extLst>
                </a:gridCol>
                <a:gridCol w="1474104">
                  <a:extLst>
                    <a:ext uri="{9D8B030D-6E8A-4147-A177-3AD203B41FA5}">
                      <a16:colId xmlns:a16="http://schemas.microsoft.com/office/drawing/2014/main" val="3484398681"/>
                    </a:ext>
                  </a:extLst>
                </a:gridCol>
              </a:tblGrid>
              <a:tr h="633481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PSNR(dB)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RMSD(pixel)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462576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49.1514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0.044846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30254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/>
                        <a:t>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66.9878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0.003704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77011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56.9686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08128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EE728C3-8921-014C-8B4B-6576A769892C}"/>
              </a:ext>
            </a:extLst>
          </p:cNvPr>
          <p:cNvSpPr txBox="1"/>
          <p:nvPr/>
        </p:nvSpPr>
        <p:spPr>
          <a:xfrm>
            <a:off x="8898086" y="5035984"/>
            <a:ext cx="210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2ED4FA-1875-B845-B5C4-4A878D6C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92" y="261857"/>
            <a:ext cx="4890881" cy="45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6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608668"/>
            <a:ext cx="2960998" cy="2987464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Self-built Normal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(1)</a:t>
            </a:r>
            <a:br>
              <a:rPr lang="en-US" altLang="zh-CN" sz="3200" dirty="0">
                <a:solidFill>
                  <a:srgbClr val="FFFFFF"/>
                </a:solidFill>
              </a:rPr>
            </a:b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3601AC-71CE-FB46-9235-7308C669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4128" y="1759618"/>
            <a:ext cx="3736336" cy="24908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3C924D-E8B6-3C4C-9113-BBC85CC2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742" y="1759618"/>
            <a:ext cx="3736336" cy="249089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10E88FD-6E51-ED49-95FB-936613BA0F7E}"/>
              </a:ext>
            </a:extLst>
          </p:cNvPr>
          <p:cNvSpPr txBox="1"/>
          <p:nvPr/>
        </p:nvSpPr>
        <p:spPr>
          <a:xfrm>
            <a:off x="4615110" y="4432092"/>
            <a:ext cx="295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Target Image(Left)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2C4753C-0384-8944-ABFC-2AABBF8ACC6B}"/>
              </a:ext>
            </a:extLst>
          </p:cNvPr>
          <p:cNvSpPr txBox="1"/>
          <p:nvPr/>
        </p:nvSpPr>
        <p:spPr>
          <a:xfrm>
            <a:off x="8340110" y="4432092"/>
            <a:ext cx="332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Template Image(Right)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744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B5AE964-6936-DE41-A1F5-14D52D3C99C8}"/>
              </a:ext>
            </a:extLst>
          </p:cNvPr>
          <p:cNvSpPr/>
          <p:nvPr/>
        </p:nvSpPr>
        <p:spPr>
          <a:xfrm>
            <a:off x="47999" y="0"/>
            <a:ext cx="864297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DA018A-C3D6-BF46-8AF5-65CAE765676A}"/>
              </a:ext>
            </a:extLst>
          </p:cNvPr>
          <p:cNvSpPr/>
          <p:nvPr/>
        </p:nvSpPr>
        <p:spPr>
          <a:xfrm>
            <a:off x="912296" y="0"/>
            <a:ext cx="2122963" cy="6857272"/>
          </a:xfrm>
          <a:prstGeom prst="rect">
            <a:avLst/>
          </a:prstGeom>
          <a:solidFill>
            <a:srgbClr val="468D8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951350"/>
            <a:ext cx="2120235" cy="2644781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Self-built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Normal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(1)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0E5B87-14F7-8344-AFD1-79BC2A565851}"/>
              </a:ext>
            </a:extLst>
          </p:cNvPr>
          <p:cNvSpPr txBox="1"/>
          <p:nvPr/>
        </p:nvSpPr>
        <p:spPr>
          <a:xfrm>
            <a:off x="3350562" y="4882477"/>
            <a:ext cx="388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Template and transformed plane patches in Middlebury Stereo Vision Datasets</a:t>
            </a:r>
          </a:p>
          <a:p>
            <a:pPr algn="ctr"/>
            <a:endParaRPr kumimoji="1" lang="zh-CN" altLang="en-US" dirty="0"/>
          </a:p>
        </p:txBody>
      </p:sp>
      <p:graphicFrame>
        <p:nvGraphicFramePr>
          <p:cNvPr id="43" name="表格 14">
            <a:extLst>
              <a:ext uri="{FF2B5EF4-FFF2-40B4-BE49-F238E27FC236}">
                <a16:creationId xmlns:a16="http://schemas.microsoft.com/office/drawing/2014/main" id="{AE0D4B8A-E12F-C944-9F1B-7F6BFA337F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2741629"/>
              </p:ext>
            </p:extLst>
          </p:nvPr>
        </p:nvGraphicFramePr>
        <p:xfrm>
          <a:off x="8119218" y="1514892"/>
          <a:ext cx="3662693" cy="311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456">
                  <a:extLst>
                    <a:ext uri="{9D8B030D-6E8A-4147-A177-3AD203B41FA5}">
                      <a16:colId xmlns:a16="http://schemas.microsoft.com/office/drawing/2014/main" val="237099774"/>
                    </a:ext>
                  </a:extLst>
                </a:gridCol>
                <a:gridCol w="1322133">
                  <a:extLst>
                    <a:ext uri="{9D8B030D-6E8A-4147-A177-3AD203B41FA5}">
                      <a16:colId xmlns:a16="http://schemas.microsoft.com/office/drawing/2014/main" val="1915937318"/>
                    </a:ext>
                  </a:extLst>
                </a:gridCol>
                <a:gridCol w="1474104">
                  <a:extLst>
                    <a:ext uri="{9D8B030D-6E8A-4147-A177-3AD203B41FA5}">
                      <a16:colId xmlns:a16="http://schemas.microsoft.com/office/drawing/2014/main" val="3484398681"/>
                    </a:ext>
                  </a:extLst>
                </a:gridCol>
              </a:tblGrid>
              <a:tr h="633481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PSNR(dB)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RMSD(pixel)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462576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0.291320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30254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/>
                        <a:t>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0.131122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77011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40.4210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0.189493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08128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0.202340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70053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EE728C3-8921-014C-8B4B-6576A769892C}"/>
              </a:ext>
            </a:extLst>
          </p:cNvPr>
          <p:cNvSpPr txBox="1"/>
          <p:nvPr/>
        </p:nvSpPr>
        <p:spPr>
          <a:xfrm>
            <a:off x="8898086" y="5035984"/>
            <a:ext cx="210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2ED4FA-1875-B845-B5C4-4A878D6C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7820" y="261857"/>
            <a:ext cx="4769147" cy="46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9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608668"/>
            <a:ext cx="2960998" cy="2987464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Self-built Normal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(2)</a:t>
            </a:r>
            <a:br>
              <a:rPr lang="en-US" altLang="zh-CN" sz="3200" dirty="0">
                <a:solidFill>
                  <a:srgbClr val="FFFFFF"/>
                </a:solidFill>
              </a:rPr>
            </a:b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3601AC-71CE-FB46-9235-7308C669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4128" y="1759618"/>
            <a:ext cx="3736335" cy="24908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3C924D-E8B6-3C4C-9113-BBC85CC2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742" y="1759618"/>
            <a:ext cx="3736335" cy="249089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10E88FD-6E51-ED49-95FB-936613BA0F7E}"/>
              </a:ext>
            </a:extLst>
          </p:cNvPr>
          <p:cNvSpPr txBox="1"/>
          <p:nvPr/>
        </p:nvSpPr>
        <p:spPr>
          <a:xfrm>
            <a:off x="4615110" y="4432092"/>
            <a:ext cx="295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Target Image(Left)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2C4753C-0384-8944-ABFC-2AABBF8ACC6B}"/>
              </a:ext>
            </a:extLst>
          </p:cNvPr>
          <p:cNvSpPr txBox="1"/>
          <p:nvPr/>
        </p:nvSpPr>
        <p:spPr>
          <a:xfrm>
            <a:off x="8340110" y="4432092"/>
            <a:ext cx="332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Template Image(Right)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399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B5AE964-6936-DE41-A1F5-14D52D3C99C8}"/>
              </a:ext>
            </a:extLst>
          </p:cNvPr>
          <p:cNvSpPr/>
          <p:nvPr/>
        </p:nvSpPr>
        <p:spPr>
          <a:xfrm>
            <a:off x="47999" y="0"/>
            <a:ext cx="864297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DA018A-C3D6-BF46-8AF5-65CAE765676A}"/>
              </a:ext>
            </a:extLst>
          </p:cNvPr>
          <p:cNvSpPr/>
          <p:nvPr/>
        </p:nvSpPr>
        <p:spPr>
          <a:xfrm>
            <a:off x="912296" y="0"/>
            <a:ext cx="2122963" cy="6857272"/>
          </a:xfrm>
          <a:prstGeom prst="rect">
            <a:avLst/>
          </a:prstGeom>
          <a:solidFill>
            <a:srgbClr val="468D8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951350"/>
            <a:ext cx="2120235" cy="2644781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Self-built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Normal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(2)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0E5B87-14F7-8344-AFD1-79BC2A565851}"/>
              </a:ext>
            </a:extLst>
          </p:cNvPr>
          <p:cNvSpPr txBox="1"/>
          <p:nvPr/>
        </p:nvSpPr>
        <p:spPr>
          <a:xfrm>
            <a:off x="3350562" y="4882477"/>
            <a:ext cx="388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Template and transformed plane patches in Middlebury Stereo Vision Datasets</a:t>
            </a:r>
          </a:p>
          <a:p>
            <a:pPr algn="ctr"/>
            <a:endParaRPr kumimoji="1" lang="zh-CN" altLang="en-US" dirty="0"/>
          </a:p>
        </p:txBody>
      </p:sp>
      <p:graphicFrame>
        <p:nvGraphicFramePr>
          <p:cNvPr id="43" name="表格 14">
            <a:extLst>
              <a:ext uri="{FF2B5EF4-FFF2-40B4-BE49-F238E27FC236}">
                <a16:creationId xmlns:a16="http://schemas.microsoft.com/office/drawing/2014/main" id="{AE0D4B8A-E12F-C944-9F1B-7F6BFA337F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45213119"/>
              </p:ext>
            </p:extLst>
          </p:nvPr>
        </p:nvGraphicFramePr>
        <p:xfrm>
          <a:off x="8119218" y="1514892"/>
          <a:ext cx="3662693" cy="311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456">
                  <a:extLst>
                    <a:ext uri="{9D8B030D-6E8A-4147-A177-3AD203B41FA5}">
                      <a16:colId xmlns:a16="http://schemas.microsoft.com/office/drawing/2014/main" val="237099774"/>
                    </a:ext>
                  </a:extLst>
                </a:gridCol>
                <a:gridCol w="1322133">
                  <a:extLst>
                    <a:ext uri="{9D8B030D-6E8A-4147-A177-3AD203B41FA5}">
                      <a16:colId xmlns:a16="http://schemas.microsoft.com/office/drawing/2014/main" val="1915937318"/>
                    </a:ext>
                  </a:extLst>
                </a:gridCol>
                <a:gridCol w="1474104">
                  <a:extLst>
                    <a:ext uri="{9D8B030D-6E8A-4147-A177-3AD203B41FA5}">
                      <a16:colId xmlns:a16="http://schemas.microsoft.com/office/drawing/2014/main" val="3484398681"/>
                    </a:ext>
                  </a:extLst>
                </a:gridCol>
              </a:tblGrid>
              <a:tr h="633481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PSNR(dB)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RMSD(pixel)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462576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29.3573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0.304703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30254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/>
                        <a:t>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40.4581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0.208013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77011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38.8231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0.344370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08128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0.288475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70053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EE728C3-8921-014C-8B4B-6576A769892C}"/>
              </a:ext>
            </a:extLst>
          </p:cNvPr>
          <p:cNvSpPr txBox="1"/>
          <p:nvPr/>
        </p:nvSpPr>
        <p:spPr>
          <a:xfrm>
            <a:off x="8898086" y="5035984"/>
            <a:ext cx="210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2ED4FA-1875-B845-B5C4-4A878D6C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7820" y="295005"/>
            <a:ext cx="4769147" cy="46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76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608668"/>
            <a:ext cx="2960998" cy="2987464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Self-built Normal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(3)</a:t>
            </a:r>
            <a:br>
              <a:rPr lang="en-US" altLang="zh-CN" sz="3200" dirty="0">
                <a:solidFill>
                  <a:srgbClr val="FFFFFF"/>
                </a:solidFill>
              </a:rPr>
            </a:b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3601AC-71CE-FB46-9235-7308C669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4128" y="1759618"/>
            <a:ext cx="3736335" cy="24908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3C924D-E8B6-3C4C-9113-BBC85CC2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742" y="1759618"/>
            <a:ext cx="3736335" cy="249089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10E88FD-6E51-ED49-95FB-936613BA0F7E}"/>
              </a:ext>
            </a:extLst>
          </p:cNvPr>
          <p:cNvSpPr txBox="1"/>
          <p:nvPr/>
        </p:nvSpPr>
        <p:spPr>
          <a:xfrm>
            <a:off x="4615110" y="4432092"/>
            <a:ext cx="295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Target Image(Left)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2C4753C-0384-8944-ABFC-2AABBF8ACC6B}"/>
              </a:ext>
            </a:extLst>
          </p:cNvPr>
          <p:cNvSpPr txBox="1"/>
          <p:nvPr/>
        </p:nvSpPr>
        <p:spPr>
          <a:xfrm>
            <a:off x="8340110" y="4432092"/>
            <a:ext cx="332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Template Image(Right)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724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B5AE964-6936-DE41-A1F5-14D52D3C99C8}"/>
              </a:ext>
            </a:extLst>
          </p:cNvPr>
          <p:cNvSpPr/>
          <p:nvPr/>
        </p:nvSpPr>
        <p:spPr>
          <a:xfrm>
            <a:off x="47999" y="0"/>
            <a:ext cx="864297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DA018A-C3D6-BF46-8AF5-65CAE765676A}"/>
              </a:ext>
            </a:extLst>
          </p:cNvPr>
          <p:cNvSpPr/>
          <p:nvPr/>
        </p:nvSpPr>
        <p:spPr>
          <a:xfrm>
            <a:off x="912296" y="0"/>
            <a:ext cx="2122963" cy="6857272"/>
          </a:xfrm>
          <a:prstGeom prst="rect">
            <a:avLst/>
          </a:prstGeom>
          <a:solidFill>
            <a:srgbClr val="468D8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951350"/>
            <a:ext cx="2120235" cy="2644781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Self-built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Normal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(3)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0E5B87-14F7-8344-AFD1-79BC2A565851}"/>
              </a:ext>
            </a:extLst>
          </p:cNvPr>
          <p:cNvSpPr txBox="1"/>
          <p:nvPr/>
        </p:nvSpPr>
        <p:spPr>
          <a:xfrm>
            <a:off x="3350562" y="4882477"/>
            <a:ext cx="388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Template and transformed plane patches in Middlebury Stereo Vision Datasets</a:t>
            </a:r>
          </a:p>
          <a:p>
            <a:pPr algn="ctr"/>
            <a:endParaRPr kumimoji="1" lang="zh-CN" altLang="en-US" dirty="0"/>
          </a:p>
        </p:txBody>
      </p:sp>
      <p:graphicFrame>
        <p:nvGraphicFramePr>
          <p:cNvPr id="43" name="表格 14">
            <a:extLst>
              <a:ext uri="{FF2B5EF4-FFF2-40B4-BE49-F238E27FC236}">
                <a16:creationId xmlns:a16="http://schemas.microsoft.com/office/drawing/2014/main" id="{AE0D4B8A-E12F-C944-9F1B-7F6BFA337F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41005229"/>
              </p:ext>
            </p:extLst>
          </p:nvPr>
        </p:nvGraphicFramePr>
        <p:xfrm>
          <a:off x="8119218" y="1514892"/>
          <a:ext cx="3662693" cy="311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456">
                  <a:extLst>
                    <a:ext uri="{9D8B030D-6E8A-4147-A177-3AD203B41FA5}">
                      <a16:colId xmlns:a16="http://schemas.microsoft.com/office/drawing/2014/main" val="237099774"/>
                    </a:ext>
                  </a:extLst>
                </a:gridCol>
                <a:gridCol w="1322133">
                  <a:extLst>
                    <a:ext uri="{9D8B030D-6E8A-4147-A177-3AD203B41FA5}">
                      <a16:colId xmlns:a16="http://schemas.microsoft.com/office/drawing/2014/main" val="1915937318"/>
                    </a:ext>
                  </a:extLst>
                </a:gridCol>
                <a:gridCol w="1474104">
                  <a:extLst>
                    <a:ext uri="{9D8B030D-6E8A-4147-A177-3AD203B41FA5}">
                      <a16:colId xmlns:a16="http://schemas.microsoft.com/office/drawing/2014/main" val="3484398681"/>
                    </a:ext>
                  </a:extLst>
                </a:gridCol>
              </a:tblGrid>
              <a:tr h="633481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PSNR(dB)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RMSD(pixel)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462576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44.9857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0.186577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30254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/>
                        <a:t>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38.3061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0.130046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77011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41.5518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0.369888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08128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0.215594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70053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EE728C3-8921-014C-8B4B-6576A769892C}"/>
              </a:ext>
            </a:extLst>
          </p:cNvPr>
          <p:cNvSpPr txBox="1"/>
          <p:nvPr/>
        </p:nvSpPr>
        <p:spPr>
          <a:xfrm>
            <a:off x="8898086" y="5035984"/>
            <a:ext cx="210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2ED4FA-1875-B845-B5C4-4A878D6C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7820" y="441636"/>
            <a:ext cx="4769147" cy="43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33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7">
            <a:extLst>
              <a:ext uri="{FF2B5EF4-FFF2-40B4-BE49-F238E27FC236}">
                <a16:creationId xmlns:a16="http://schemas.microsoft.com/office/drawing/2014/main" id="{0B95A7E7-C553-5744-B49C-9B838D77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001264E5-B6BE-B948-B8B8-4252112A0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664A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608668"/>
            <a:ext cx="2960998" cy="2987464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 Self-built Normal 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(4)</a:t>
            </a:r>
            <a:br>
              <a:rPr lang="en-US" altLang="zh-CN" sz="3200" dirty="0">
                <a:solidFill>
                  <a:srgbClr val="FFFFFF"/>
                </a:solidFill>
              </a:rPr>
            </a:br>
            <a:endParaRPr lang="zh-CN" altLang="en-US" sz="3200" dirty="0">
              <a:solidFill>
                <a:srgbClr val="FFFF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3601AC-71CE-FB46-9235-7308C669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4128" y="1759618"/>
            <a:ext cx="3736335" cy="24908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3C924D-E8B6-3C4C-9113-BBC85CC2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742" y="1759618"/>
            <a:ext cx="3736335" cy="249089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10E88FD-6E51-ED49-95FB-936613BA0F7E}"/>
              </a:ext>
            </a:extLst>
          </p:cNvPr>
          <p:cNvSpPr txBox="1"/>
          <p:nvPr/>
        </p:nvSpPr>
        <p:spPr>
          <a:xfrm>
            <a:off x="4615110" y="4432092"/>
            <a:ext cx="295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Target Image(Left)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2C4753C-0384-8944-ABFC-2AABBF8ACC6B}"/>
              </a:ext>
            </a:extLst>
          </p:cNvPr>
          <p:cNvSpPr txBox="1"/>
          <p:nvPr/>
        </p:nvSpPr>
        <p:spPr>
          <a:xfrm>
            <a:off x="8340110" y="4432092"/>
            <a:ext cx="332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Template Image(Right)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244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B5AE964-6936-DE41-A1F5-14D52D3C99C8}"/>
              </a:ext>
            </a:extLst>
          </p:cNvPr>
          <p:cNvSpPr/>
          <p:nvPr/>
        </p:nvSpPr>
        <p:spPr>
          <a:xfrm>
            <a:off x="47999" y="0"/>
            <a:ext cx="864297" cy="6858000"/>
          </a:xfrm>
          <a:prstGeom prst="rect">
            <a:avLst/>
          </a:prstGeom>
          <a:solidFill>
            <a:srgbClr val="5F9A9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DA018A-C3D6-BF46-8AF5-65CAE765676A}"/>
              </a:ext>
            </a:extLst>
          </p:cNvPr>
          <p:cNvSpPr/>
          <p:nvPr/>
        </p:nvSpPr>
        <p:spPr>
          <a:xfrm>
            <a:off x="912296" y="0"/>
            <a:ext cx="2122963" cy="6857272"/>
          </a:xfrm>
          <a:prstGeom prst="rect">
            <a:avLst/>
          </a:prstGeom>
          <a:solidFill>
            <a:srgbClr val="468D8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1B1FD-7294-FD4A-9F94-3D9CBFFB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F73126-0150-4921-9C1C-1FAE8AF260B6}" type="datetime3"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 August 2020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5B4DC-E8E9-EE4B-B4B0-D09F1927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54" y="6379854"/>
            <a:ext cx="1358284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1696EC4-B4CF-4701-AD06-A8439D6D8E12}" type="slidenum"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F21770-7AE7-5648-8756-D2C3DB0B2403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D5139F-31C9-E442-8F22-B4E8D2B5616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23" name="Gruppieren 21">
                <a:extLst>
                  <a:ext uri="{FF2B5EF4-FFF2-40B4-BE49-F238E27FC236}">
                    <a16:creationId xmlns:a16="http://schemas.microsoft.com/office/drawing/2014/main" id="{4D18BF73-654A-5149-BE3F-3C17B6D010E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26" name="Textfeld 13">
                  <a:extLst>
                    <a:ext uri="{FF2B5EF4-FFF2-40B4-BE49-F238E27FC236}">
                      <a16:creationId xmlns:a16="http://schemas.microsoft.com/office/drawing/2014/main" id="{26C4E6A7-70AD-F645-90F7-08A56CEB0E68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Foundation</a:t>
                  </a:r>
                </a:p>
              </p:txBody>
            </p:sp>
            <p:sp>
              <p:nvSpPr>
                <p:cNvPr id="27" name="Textfeld 14">
                  <a:extLst>
                    <a:ext uri="{FF2B5EF4-FFF2-40B4-BE49-F238E27FC236}">
                      <a16:creationId xmlns:a16="http://schemas.microsoft.com/office/drawing/2014/main" id="{13169CF1-9A5F-0549-A337-7642FADDC0B9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Improvement</a:t>
                  </a:r>
                </a:p>
              </p:txBody>
            </p:sp>
            <p:sp>
              <p:nvSpPr>
                <p:cNvPr id="28" name="Textfeld 10">
                  <a:extLst>
                    <a:ext uri="{FF2B5EF4-FFF2-40B4-BE49-F238E27FC236}">
                      <a16:creationId xmlns:a16="http://schemas.microsoft.com/office/drawing/2014/main" id="{0B05C3BA-B594-3B45-9439-41E5155FA617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End</a:t>
                  </a:r>
                </a:p>
              </p:txBody>
            </p:sp>
            <p:sp>
              <p:nvSpPr>
                <p:cNvPr id="29" name="Textfeld 11">
                  <a:extLst>
                    <a:ext uri="{FF2B5EF4-FFF2-40B4-BE49-F238E27FC236}">
                      <a16:creationId xmlns:a16="http://schemas.microsoft.com/office/drawing/2014/main" id="{55C64645-F39C-874E-A3FD-116FE8D35170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Motivation</a:t>
                  </a:r>
                </a:p>
              </p:txBody>
            </p:sp>
            <p:sp>
              <p:nvSpPr>
                <p:cNvPr id="30" name="Eingekerbter Richtungspfeil 23">
                  <a:extLst>
                    <a:ext uri="{FF2B5EF4-FFF2-40B4-BE49-F238E27FC236}">
                      <a16:creationId xmlns:a16="http://schemas.microsoft.com/office/drawing/2014/main" id="{3BEB6BF3-3DD0-E445-A568-FD80A2B2716B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Eingekerbter Richtungspfeil 24">
                  <a:extLst>
                    <a:ext uri="{FF2B5EF4-FFF2-40B4-BE49-F238E27FC236}">
                      <a16:creationId xmlns:a16="http://schemas.microsoft.com/office/drawing/2014/main" id="{82F9E7FA-2AE5-4347-A86B-046D81E255CE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Eingekerbter Richtungspfeil 25">
                  <a:extLst>
                    <a:ext uri="{FF2B5EF4-FFF2-40B4-BE49-F238E27FC236}">
                      <a16:creationId xmlns:a16="http://schemas.microsoft.com/office/drawing/2014/main" id="{414C70BE-80BD-B44E-BABE-39173DA5A3A7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feld 15">
                  <a:extLst>
                    <a:ext uri="{FF2B5EF4-FFF2-40B4-BE49-F238E27FC236}">
                      <a16:creationId xmlns:a16="http://schemas.microsoft.com/office/drawing/2014/main" id="{3D5B2261-1E31-7749-BD2F-E4FE43B23883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Evaluation</a:t>
                  </a:r>
                </a:p>
              </p:txBody>
            </p:sp>
            <p:sp>
              <p:nvSpPr>
                <p:cNvPr id="34" name="Eingekerbter Richtungspfeil 27">
                  <a:extLst>
                    <a:ext uri="{FF2B5EF4-FFF2-40B4-BE49-F238E27FC236}">
                      <a16:creationId xmlns:a16="http://schemas.microsoft.com/office/drawing/2014/main" id="{A459F64C-E8F4-124A-85ED-ADA86AD951DE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Gerade Verbindung 28">
                  <a:extLst>
                    <a:ext uri="{FF2B5EF4-FFF2-40B4-BE49-F238E27FC236}">
                      <a16:creationId xmlns:a16="http://schemas.microsoft.com/office/drawing/2014/main" id="{02E7BB67-F5DC-4540-8945-B975E29E7922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ingekerbter Richtungspfeil 29">
                  <a:extLst>
                    <a:ext uri="{FF2B5EF4-FFF2-40B4-BE49-F238E27FC236}">
                      <a16:creationId xmlns:a16="http://schemas.microsoft.com/office/drawing/2014/main" id="{8B2AC32C-8B6A-0741-BAA2-069E2D2634E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feld 11">
                <a:extLst>
                  <a:ext uri="{FF2B5EF4-FFF2-40B4-BE49-F238E27FC236}">
                    <a16:creationId xmlns:a16="http://schemas.microsoft.com/office/drawing/2014/main" id="{2FF78B42-36ED-2641-BB07-BE42D3208C9F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Introduction</a:t>
                </a:r>
              </a:p>
            </p:txBody>
          </p:sp>
          <p:sp>
            <p:nvSpPr>
              <p:cNvPr id="25" name="Eingekerbter Richtungspfeil 23">
                <a:extLst>
                  <a:ext uri="{FF2B5EF4-FFF2-40B4-BE49-F238E27FC236}">
                    <a16:creationId xmlns:a16="http://schemas.microsoft.com/office/drawing/2014/main" id="{47CAA8EB-C473-8D4C-B977-42CDBD96AF95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feld 13">
              <a:extLst>
                <a:ext uri="{FF2B5EF4-FFF2-40B4-BE49-F238E27FC236}">
                  <a16:creationId xmlns:a16="http://schemas.microsoft.com/office/drawing/2014/main" id="{FC91ABB6-9A95-364E-8378-67951FA73F91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Approach</a:t>
              </a:r>
            </a:p>
          </p:txBody>
        </p:sp>
      </p:grpSp>
      <p:sp>
        <p:nvSpPr>
          <p:cNvPr id="40" name="标题 8">
            <a:extLst>
              <a:ext uri="{FF2B5EF4-FFF2-40B4-BE49-F238E27FC236}">
                <a16:creationId xmlns:a16="http://schemas.microsoft.com/office/drawing/2014/main" id="{5545FE12-8A46-7B49-92F9-C5190D6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24" y="1951350"/>
            <a:ext cx="2120235" cy="2644781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Result of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Self-built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Normal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Images</a:t>
            </a:r>
            <a:r>
              <a:rPr lang="zh-CN" altLang="en-US" sz="3200" dirty="0">
                <a:solidFill>
                  <a:srgbClr val="FFFFFF"/>
                </a:solidFill>
              </a:rPr>
              <a:t> </a:t>
            </a:r>
            <a:r>
              <a:rPr lang="en-US" altLang="zh-CN" sz="3200" dirty="0">
                <a:solidFill>
                  <a:srgbClr val="FFFFFF"/>
                </a:solidFill>
              </a:rPr>
              <a:t>(4)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0E5B87-14F7-8344-AFD1-79BC2A565851}"/>
              </a:ext>
            </a:extLst>
          </p:cNvPr>
          <p:cNvSpPr txBox="1"/>
          <p:nvPr/>
        </p:nvSpPr>
        <p:spPr>
          <a:xfrm>
            <a:off x="3350562" y="4882477"/>
            <a:ext cx="388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Template and transformed plane patches in Middlebury Stereo Vision Datasets</a:t>
            </a:r>
          </a:p>
          <a:p>
            <a:pPr algn="ctr"/>
            <a:endParaRPr kumimoji="1" lang="zh-CN" altLang="en-US" dirty="0"/>
          </a:p>
        </p:txBody>
      </p:sp>
      <p:graphicFrame>
        <p:nvGraphicFramePr>
          <p:cNvPr id="43" name="表格 14">
            <a:extLst>
              <a:ext uri="{FF2B5EF4-FFF2-40B4-BE49-F238E27FC236}">
                <a16:creationId xmlns:a16="http://schemas.microsoft.com/office/drawing/2014/main" id="{AE0D4B8A-E12F-C944-9F1B-7F6BFA337F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6728483"/>
              </p:ext>
            </p:extLst>
          </p:nvPr>
        </p:nvGraphicFramePr>
        <p:xfrm>
          <a:off x="8119218" y="1514892"/>
          <a:ext cx="3662693" cy="311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456">
                  <a:extLst>
                    <a:ext uri="{9D8B030D-6E8A-4147-A177-3AD203B41FA5}">
                      <a16:colId xmlns:a16="http://schemas.microsoft.com/office/drawing/2014/main" val="237099774"/>
                    </a:ext>
                  </a:extLst>
                </a:gridCol>
                <a:gridCol w="1322133">
                  <a:extLst>
                    <a:ext uri="{9D8B030D-6E8A-4147-A177-3AD203B41FA5}">
                      <a16:colId xmlns:a16="http://schemas.microsoft.com/office/drawing/2014/main" val="1915937318"/>
                    </a:ext>
                  </a:extLst>
                </a:gridCol>
                <a:gridCol w="1474104">
                  <a:extLst>
                    <a:ext uri="{9D8B030D-6E8A-4147-A177-3AD203B41FA5}">
                      <a16:colId xmlns:a16="http://schemas.microsoft.com/office/drawing/2014/main" val="3484398681"/>
                    </a:ext>
                  </a:extLst>
                </a:gridCol>
              </a:tblGrid>
              <a:tr h="633481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PSNR(dB)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RMSD(pixel)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462576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46.1314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0.126497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30254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/>
                        <a:t>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44.7784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0.087420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77011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(c)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32.3565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0.136024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08128"/>
                  </a:ext>
                </a:extLst>
              </a:tr>
              <a:tr h="612958">
                <a:tc>
                  <a:txBody>
                    <a:bodyPr/>
                    <a:lstStyle/>
                    <a:p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0.117115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70053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EE728C3-8921-014C-8B4B-6576A769892C}"/>
              </a:ext>
            </a:extLst>
          </p:cNvPr>
          <p:cNvSpPr txBox="1"/>
          <p:nvPr/>
        </p:nvSpPr>
        <p:spPr>
          <a:xfrm>
            <a:off x="8898086" y="5035984"/>
            <a:ext cx="210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2ED4FA-1875-B845-B5C4-4A878D6C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541" y="441636"/>
            <a:ext cx="4499704" cy="43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E7E8D-094C-C942-B41C-C89AAADF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506B-D846-4657-8348-A81F9E0CFEA5}" type="datetime3">
              <a:rPr lang="en-US" smtClean="0"/>
              <a:t>20 August 2020</a:t>
            </a:fld>
            <a:endParaRPr lang="de-DE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56DF01-185D-DC49-A6C7-D0714ADA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310968D-78EF-3144-A111-C2A9BBC5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sz="3600" dirty="0"/>
              <a:t>In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other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cases</a:t>
            </a:r>
            <a:r>
              <a:rPr kumimoji="1" lang="zh-CN" altLang="en-US" sz="3600" dirty="0"/>
              <a:t>：</a:t>
            </a:r>
            <a:r>
              <a:rPr kumimoji="1" lang="en-US" altLang="zh-CN" sz="3600" dirty="0">
                <a:solidFill>
                  <a:srgbClr val="FF0000"/>
                </a:solidFill>
              </a:rPr>
              <a:t>not flat </a:t>
            </a:r>
            <a:r>
              <a:rPr kumimoji="1" lang="en-US" altLang="zh-CN" sz="3600" dirty="0"/>
              <a:t>enough</a:t>
            </a:r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D2E5D0D-634B-604D-B5AF-A964A27B9413}"/>
              </a:ext>
            </a:extLst>
          </p:cNvPr>
          <p:cNvGrpSpPr/>
          <p:nvPr/>
        </p:nvGrpSpPr>
        <p:grpSpPr>
          <a:xfrm>
            <a:off x="47999" y="5692850"/>
            <a:ext cx="12096001" cy="476991"/>
            <a:chOff x="47999" y="5692850"/>
            <a:chExt cx="12096001" cy="47699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A1FF3FF-3CF4-4447-9C79-1F3BC93BDBC3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62" name="Gruppieren 21">
                <a:extLst>
                  <a:ext uri="{FF2B5EF4-FFF2-40B4-BE49-F238E27FC236}">
                    <a16:creationId xmlns:a16="http://schemas.microsoft.com/office/drawing/2014/main" id="{BA82C367-EC5F-3041-9C40-1FDDADE25931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65" name="Textfeld 13">
                  <a:extLst>
                    <a:ext uri="{FF2B5EF4-FFF2-40B4-BE49-F238E27FC236}">
                      <a16:creationId xmlns:a16="http://schemas.microsoft.com/office/drawing/2014/main" id="{B2983091-BCAB-7144-A765-B9DDFB80FDD0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66" name="Textfeld 14">
                  <a:extLst>
                    <a:ext uri="{FF2B5EF4-FFF2-40B4-BE49-F238E27FC236}">
                      <a16:creationId xmlns:a16="http://schemas.microsoft.com/office/drawing/2014/main" id="{743C9446-0516-884F-8115-1E0CA5A4EB47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67" name="Textfeld 10">
                  <a:extLst>
                    <a:ext uri="{FF2B5EF4-FFF2-40B4-BE49-F238E27FC236}">
                      <a16:creationId xmlns:a16="http://schemas.microsoft.com/office/drawing/2014/main" id="{C6401C39-B861-0448-9B4F-2FFBE41FCF25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68" name="Textfeld 11">
                  <a:extLst>
                    <a:ext uri="{FF2B5EF4-FFF2-40B4-BE49-F238E27FC236}">
                      <a16:creationId xmlns:a16="http://schemas.microsoft.com/office/drawing/2014/main" id="{658DB14E-E113-314A-AACE-40A5823F5DB8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69" name="Eingekerbter Richtungspfeil 23">
                  <a:extLst>
                    <a:ext uri="{FF2B5EF4-FFF2-40B4-BE49-F238E27FC236}">
                      <a16:creationId xmlns:a16="http://schemas.microsoft.com/office/drawing/2014/main" id="{2FC9B8D1-FE05-A14E-BA53-7888EA4B5FB1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Eingekerbter Richtungspfeil 24">
                  <a:extLst>
                    <a:ext uri="{FF2B5EF4-FFF2-40B4-BE49-F238E27FC236}">
                      <a16:creationId xmlns:a16="http://schemas.microsoft.com/office/drawing/2014/main" id="{E88C7AD0-0B05-EF4F-BF82-BC8E9FC5665F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Eingekerbter Richtungspfeil 25">
                  <a:extLst>
                    <a:ext uri="{FF2B5EF4-FFF2-40B4-BE49-F238E27FC236}">
                      <a16:creationId xmlns:a16="http://schemas.microsoft.com/office/drawing/2014/main" id="{A181E894-5774-E440-9B8A-0DCB074F725E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Textfeld 15">
                  <a:extLst>
                    <a:ext uri="{FF2B5EF4-FFF2-40B4-BE49-F238E27FC236}">
                      <a16:creationId xmlns:a16="http://schemas.microsoft.com/office/drawing/2014/main" id="{F84C1F27-D8C9-4241-992F-0BD245CD0E2A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73" name="Eingekerbter Richtungspfeil 27">
                  <a:extLst>
                    <a:ext uri="{FF2B5EF4-FFF2-40B4-BE49-F238E27FC236}">
                      <a16:creationId xmlns:a16="http://schemas.microsoft.com/office/drawing/2014/main" id="{BAA45BF3-FDCC-4D46-851E-6DED86E6A27F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Gerade Verbindung 28">
                  <a:extLst>
                    <a:ext uri="{FF2B5EF4-FFF2-40B4-BE49-F238E27FC236}">
                      <a16:creationId xmlns:a16="http://schemas.microsoft.com/office/drawing/2014/main" id="{FC0FDEF8-0784-1243-870C-6FDC8D6688A6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Eingekerbter Richtungspfeil 29">
                  <a:extLst>
                    <a:ext uri="{FF2B5EF4-FFF2-40B4-BE49-F238E27FC236}">
                      <a16:creationId xmlns:a16="http://schemas.microsoft.com/office/drawing/2014/main" id="{02DF1EC0-8574-D146-8DEF-9CA292688B31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3" name="Textfeld 11">
                <a:extLst>
                  <a:ext uri="{FF2B5EF4-FFF2-40B4-BE49-F238E27FC236}">
                    <a16:creationId xmlns:a16="http://schemas.microsoft.com/office/drawing/2014/main" id="{08D0E3D3-B33E-7741-BEE3-760AB8656BC0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/>
                  <a:t>Introduction</a:t>
                </a:r>
              </a:p>
            </p:txBody>
          </p:sp>
          <p:sp>
            <p:nvSpPr>
              <p:cNvPr id="64" name="Eingekerbter Richtungspfeil 23">
                <a:extLst>
                  <a:ext uri="{FF2B5EF4-FFF2-40B4-BE49-F238E27FC236}">
                    <a16:creationId xmlns:a16="http://schemas.microsoft.com/office/drawing/2014/main" id="{B07762A2-951E-9A49-9289-ED3F92F10F93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Textfeld 13">
              <a:extLst>
                <a:ext uri="{FF2B5EF4-FFF2-40B4-BE49-F238E27FC236}">
                  <a16:creationId xmlns:a16="http://schemas.microsoft.com/office/drawing/2014/main" id="{3B1680EC-0FC9-0448-9B39-616C4DFC0A2B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Approach</a:t>
              </a:r>
            </a:p>
          </p:txBody>
        </p:sp>
      </p:grpSp>
      <p:pic>
        <p:nvPicPr>
          <p:cNvPr id="9" name="图片 8" descr="图片包含 桌子, 游戏机&#10;&#10;描述已自动生成">
            <a:extLst>
              <a:ext uri="{FF2B5EF4-FFF2-40B4-BE49-F238E27FC236}">
                <a16:creationId xmlns:a16="http://schemas.microsoft.com/office/drawing/2014/main" id="{C32D2C53-A16A-A642-9FE6-D107EAAEA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3" y="1628154"/>
            <a:ext cx="5277749" cy="3115499"/>
          </a:xfrm>
          <a:prstGeom prst="rect">
            <a:avLst/>
          </a:prstGeom>
        </p:spPr>
      </p:pic>
      <p:pic>
        <p:nvPicPr>
          <p:cNvPr id="11" name="图片 10" descr="图片包含 山, 山谷, 自然, 峡谷&#10;&#10;描述已自动生成">
            <a:extLst>
              <a:ext uri="{FF2B5EF4-FFF2-40B4-BE49-F238E27FC236}">
                <a16:creationId xmlns:a16="http://schemas.microsoft.com/office/drawing/2014/main" id="{04D0FD39-D8BA-FC41-B5E1-D3C59C8B9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14" y="1599812"/>
            <a:ext cx="5515688" cy="31438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6897990-BFAF-584C-934E-875CA0186F33}"/>
              </a:ext>
            </a:extLst>
          </p:cNvPr>
          <p:cNvSpPr txBox="1"/>
          <p:nvPr/>
        </p:nvSpPr>
        <p:spPr>
          <a:xfrm>
            <a:off x="2579380" y="4974912"/>
            <a:ext cx="119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Terraces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7E342F-1E86-0642-BD6A-5EF0F8825A18}"/>
              </a:ext>
            </a:extLst>
          </p:cNvPr>
          <p:cNvSpPr txBox="1"/>
          <p:nvPr/>
        </p:nvSpPr>
        <p:spPr>
          <a:xfrm>
            <a:off x="8525530" y="4981139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Mountains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749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D110C9D-460B-314B-8816-F261673BE4D1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057F19-93A5-D74E-A881-2E96C36C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021" y="6309360"/>
            <a:ext cx="30463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FB506B-D846-4657-8348-A81F9E0CFEA5}" type="datetime3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B7B9A-8EB9-1742-BD23-F38BA816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59573" y="6309359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1696EC4-B4CF-4701-AD06-A8439D6D8E12}" type="slidenum">
              <a:rPr lang="en-US"/>
              <a:pPr algn="r">
                <a:spcAft>
                  <a:spcPts val="600"/>
                </a:spcAft>
              </a:pPr>
              <a:t>50</a:t>
            </a:fld>
            <a:endParaRPr lang="en-US" dirty="0"/>
          </a:p>
        </p:txBody>
      </p:sp>
      <p:graphicFrame>
        <p:nvGraphicFramePr>
          <p:cNvPr id="26" name="文本框 23">
            <a:extLst>
              <a:ext uri="{FF2B5EF4-FFF2-40B4-BE49-F238E27FC236}">
                <a16:creationId xmlns:a16="http://schemas.microsoft.com/office/drawing/2014/main" id="{629B52D8-6361-49EF-8B13-7ED05579D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0473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E2442EF-69D2-374D-A9C5-78EF5D46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37">
            <a:extLst>
              <a:ext uri="{FF2B5EF4-FFF2-40B4-BE49-F238E27FC236}">
                <a16:creationId xmlns:a16="http://schemas.microsoft.com/office/drawing/2014/main" id="{D9191595-12C1-E749-BC16-0D066977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505D260-E699-B54B-A133-292B11D76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20A75EF-976E-5F43-9AA3-3CA03A760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2E4A91-A80C-3440-8BE6-3A36C583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BDBD6E5-83A8-6C4C-B2B4-FDB0BE1A9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3BC388-983D-C045-82AF-D90878D2C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DA2095-6E55-9940-93F2-11D7BDF43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80293D6-04BC-AB41-81D0-7CB8BA0DD17D}"/>
              </a:ext>
            </a:extLst>
          </p:cNvPr>
          <p:cNvSpPr txBox="1"/>
          <p:nvPr/>
        </p:nvSpPr>
        <p:spPr>
          <a:xfrm>
            <a:off x="687420" y="8382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12036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4D01E-8A3C-1546-B31B-FD2D7919C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3" y="444005"/>
            <a:ext cx="11572743" cy="627829"/>
          </a:xfrm>
        </p:spPr>
        <p:txBody>
          <a:bodyPr/>
          <a:lstStyle/>
          <a:p>
            <a:pPr algn="ctr"/>
            <a:r>
              <a:rPr kumimoji="1" lang="en-US" altLang="zh-CN" dirty="0"/>
              <a:t>Feature improvement 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50BDB6-D184-9D46-8D70-8CE113516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370C3A-BBC1-1B46-88A5-07562BBA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51</a:t>
            </a:fld>
            <a:endParaRPr lang="de-DE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59D3F9E-B5E5-6D4F-8C76-3328F3DA90DC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48C3501-19A9-1043-85B2-FF43A306AD94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9" name="Gruppieren 21">
                <a:extLst>
                  <a:ext uri="{FF2B5EF4-FFF2-40B4-BE49-F238E27FC236}">
                    <a16:creationId xmlns:a16="http://schemas.microsoft.com/office/drawing/2014/main" id="{7DF0D2B7-2BD3-E543-B17B-A7CBA1D45750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2" name="Textfeld 13">
                  <a:extLst>
                    <a:ext uri="{FF2B5EF4-FFF2-40B4-BE49-F238E27FC236}">
                      <a16:creationId xmlns:a16="http://schemas.microsoft.com/office/drawing/2014/main" id="{BF372131-829A-F244-9565-E6704E125D05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3" name="Textfeld 14">
                  <a:extLst>
                    <a:ext uri="{FF2B5EF4-FFF2-40B4-BE49-F238E27FC236}">
                      <a16:creationId xmlns:a16="http://schemas.microsoft.com/office/drawing/2014/main" id="{998D159E-48E0-6C42-8F96-1EFD16224854}"/>
                    </a:ext>
                  </a:extLst>
                </p:cNvPr>
                <p:cNvSpPr txBox="1"/>
                <p:nvPr/>
              </p:nvSpPr>
              <p:spPr>
                <a:xfrm>
                  <a:off x="6793978" y="6085072"/>
                  <a:ext cx="110511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 dirty="0"/>
                    <a:t>Improvement</a:t>
                  </a:r>
                </a:p>
              </p:txBody>
            </p:sp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0CAF9727-E2CD-794D-87D1-EB60BEAEE9C9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5" name="Textfeld 11">
                  <a:extLst>
                    <a:ext uri="{FF2B5EF4-FFF2-40B4-BE49-F238E27FC236}">
                      <a16:creationId xmlns:a16="http://schemas.microsoft.com/office/drawing/2014/main" id="{490174CD-9C4F-9140-B6DA-1586305AA926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6" name="Eingekerbter Richtungspfeil 23">
                  <a:extLst>
                    <a:ext uri="{FF2B5EF4-FFF2-40B4-BE49-F238E27FC236}">
                      <a16:creationId xmlns:a16="http://schemas.microsoft.com/office/drawing/2014/main" id="{08C729AD-3C92-F647-8B63-5285F70EDA33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Eingekerbter Richtungspfeil 24">
                  <a:extLst>
                    <a:ext uri="{FF2B5EF4-FFF2-40B4-BE49-F238E27FC236}">
                      <a16:creationId xmlns:a16="http://schemas.microsoft.com/office/drawing/2014/main" id="{BA95CA11-91AB-2D4D-95D5-AB20FCFF79C3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ingekerbter Richtungspfeil 25">
                  <a:extLst>
                    <a:ext uri="{FF2B5EF4-FFF2-40B4-BE49-F238E27FC236}">
                      <a16:creationId xmlns:a16="http://schemas.microsoft.com/office/drawing/2014/main" id="{5CDD7DBF-71F0-0543-A349-B111D5D174A0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Textfeld 15">
                  <a:extLst>
                    <a:ext uri="{FF2B5EF4-FFF2-40B4-BE49-F238E27FC236}">
                      <a16:creationId xmlns:a16="http://schemas.microsoft.com/office/drawing/2014/main" id="{5F122F27-A72B-2847-B245-BCE1C905579E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20" name="Eingekerbter Richtungspfeil 27">
                  <a:extLst>
                    <a:ext uri="{FF2B5EF4-FFF2-40B4-BE49-F238E27FC236}">
                      <a16:creationId xmlns:a16="http://schemas.microsoft.com/office/drawing/2014/main" id="{93B02362-468B-BB4E-9E19-FC4897F3B7CD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Gerade Verbindung 28">
                  <a:extLst>
                    <a:ext uri="{FF2B5EF4-FFF2-40B4-BE49-F238E27FC236}">
                      <a16:creationId xmlns:a16="http://schemas.microsoft.com/office/drawing/2014/main" id="{6D06DB8B-9CBB-9141-8377-2D70F2CEBD9F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Eingekerbter Richtungspfeil 29">
                  <a:extLst>
                    <a:ext uri="{FF2B5EF4-FFF2-40B4-BE49-F238E27FC236}">
                      <a16:creationId xmlns:a16="http://schemas.microsoft.com/office/drawing/2014/main" id="{CC5D8149-D76E-7D49-A546-E7D6E7656A7F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feld 11">
                <a:extLst>
                  <a:ext uri="{FF2B5EF4-FFF2-40B4-BE49-F238E27FC236}">
                    <a16:creationId xmlns:a16="http://schemas.microsoft.com/office/drawing/2014/main" id="{B15F756C-0670-F64B-92F7-642CEA2CD250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1" name="Eingekerbter Richtungspfeil 23">
                <a:extLst>
                  <a:ext uri="{FF2B5EF4-FFF2-40B4-BE49-F238E27FC236}">
                    <a16:creationId xmlns:a16="http://schemas.microsoft.com/office/drawing/2014/main" id="{34834F8E-AEF6-364A-9084-3295DFE88B66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Textfeld 13">
              <a:extLst>
                <a:ext uri="{FF2B5EF4-FFF2-40B4-BE49-F238E27FC236}">
                  <a16:creationId xmlns:a16="http://schemas.microsoft.com/office/drawing/2014/main" id="{3F529E79-AB03-064A-ADC5-3ACED7716932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Approach</a:t>
              </a:r>
            </a:p>
          </p:txBody>
        </p:sp>
      </p:grp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A10D5105-3FB9-814C-8608-2C62230CA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052936"/>
              </p:ext>
            </p:extLst>
          </p:nvPr>
        </p:nvGraphicFramePr>
        <p:xfrm>
          <a:off x="1858918" y="1417971"/>
          <a:ext cx="7303838" cy="4022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191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199140-385F-4A49-A83A-84C68022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D64787-1F7F-F249-97F1-4E60BA5D8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52</a:t>
            </a:fld>
            <a:endParaRPr lang="de-DE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1436026-C356-F544-999D-D6699D8C8E60}"/>
              </a:ext>
            </a:extLst>
          </p:cNvPr>
          <p:cNvGrpSpPr/>
          <p:nvPr/>
        </p:nvGrpSpPr>
        <p:grpSpPr>
          <a:xfrm>
            <a:off x="47999" y="5807146"/>
            <a:ext cx="12096001" cy="476991"/>
            <a:chOff x="47999" y="5692850"/>
            <a:chExt cx="12096001" cy="47699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362BF78-B70B-C04A-A42E-2C85BF4C3187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8" name="Gruppieren 21">
                <a:extLst>
                  <a:ext uri="{FF2B5EF4-FFF2-40B4-BE49-F238E27FC236}">
                    <a16:creationId xmlns:a16="http://schemas.microsoft.com/office/drawing/2014/main" id="{C0E933C6-D58C-6743-98EB-644C0B883651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1" name="Textfeld 13">
                  <a:extLst>
                    <a:ext uri="{FF2B5EF4-FFF2-40B4-BE49-F238E27FC236}">
                      <a16:creationId xmlns:a16="http://schemas.microsoft.com/office/drawing/2014/main" id="{2D187698-565E-0E40-AAA7-11F7247C5F8D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2" name="Textfeld 14">
                  <a:extLst>
                    <a:ext uri="{FF2B5EF4-FFF2-40B4-BE49-F238E27FC236}">
                      <a16:creationId xmlns:a16="http://schemas.microsoft.com/office/drawing/2014/main" id="{216A00ED-DF57-2E49-A72B-75011685FD80}"/>
                    </a:ext>
                  </a:extLst>
                </p:cNvPr>
                <p:cNvSpPr txBox="1"/>
                <p:nvPr/>
              </p:nvSpPr>
              <p:spPr>
                <a:xfrm>
                  <a:off x="6793978" y="6085072"/>
                  <a:ext cx="110511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 dirty="0"/>
                    <a:t>Improvement</a:t>
                  </a:r>
                </a:p>
              </p:txBody>
            </p:sp>
            <p:sp>
              <p:nvSpPr>
                <p:cNvPr id="13" name="Textfeld 10">
                  <a:extLst>
                    <a:ext uri="{FF2B5EF4-FFF2-40B4-BE49-F238E27FC236}">
                      <a16:creationId xmlns:a16="http://schemas.microsoft.com/office/drawing/2014/main" id="{9E907769-1CFB-174F-A497-A864B1841B2B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4" name="Textfeld 11">
                  <a:extLst>
                    <a:ext uri="{FF2B5EF4-FFF2-40B4-BE49-F238E27FC236}">
                      <a16:creationId xmlns:a16="http://schemas.microsoft.com/office/drawing/2014/main" id="{D6CF2A09-8BA5-D047-BA5E-C2F855618C41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5" name="Eingekerbter Richtungspfeil 23">
                  <a:extLst>
                    <a:ext uri="{FF2B5EF4-FFF2-40B4-BE49-F238E27FC236}">
                      <a16:creationId xmlns:a16="http://schemas.microsoft.com/office/drawing/2014/main" id="{329EC9A7-0579-5C44-8F54-B2580693D709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ingekerbter Richtungspfeil 24">
                  <a:extLst>
                    <a:ext uri="{FF2B5EF4-FFF2-40B4-BE49-F238E27FC236}">
                      <a16:creationId xmlns:a16="http://schemas.microsoft.com/office/drawing/2014/main" id="{9A49A96B-C610-C646-B0ED-59DBF565B1C1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Eingekerbter Richtungspfeil 25">
                  <a:extLst>
                    <a:ext uri="{FF2B5EF4-FFF2-40B4-BE49-F238E27FC236}">
                      <a16:creationId xmlns:a16="http://schemas.microsoft.com/office/drawing/2014/main" id="{FDE720F5-189E-0146-844B-319C2AE8117C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Textfeld 15">
                  <a:extLst>
                    <a:ext uri="{FF2B5EF4-FFF2-40B4-BE49-F238E27FC236}">
                      <a16:creationId xmlns:a16="http://schemas.microsoft.com/office/drawing/2014/main" id="{915CE9AF-60EE-5149-A996-BBA15D2075A4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19" name="Eingekerbter Richtungspfeil 27">
                  <a:extLst>
                    <a:ext uri="{FF2B5EF4-FFF2-40B4-BE49-F238E27FC236}">
                      <a16:creationId xmlns:a16="http://schemas.microsoft.com/office/drawing/2014/main" id="{19457919-255A-D846-B520-D2AE08126D41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" name="Gerade Verbindung 28">
                  <a:extLst>
                    <a:ext uri="{FF2B5EF4-FFF2-40B4-BE49-F238E27FC236}">
                      <a16:creationId xmlns:a16="http://schemas.microsoft.com/office/drawing/2014/main" id="{48A87E58-9E59-F34C-B937-74D04AE690C6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Eingekerbter Richtungspfeil 29">
                  <a:extLst>
                    <a:ext uri="{FF2B5EF4-FFF2-40B4-BE49-F238E27FC236}">
                      <a16:creationId xmlns:a16="http://schemas.microsoft.com/office/drawing/2014/main" id="{0D700127-CEEB-7445-809F-C2E288689DDC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Textfeld 11">
                <a:extLst>
                  <a:ext uri="{FF2B5EF4-FFF2-40B4-BE49-F238E27FC236}">
                    <a16:creationId xmlns:a16="http://schemas.microsoft.com/office/drawing/2014/main" id="{8DFF6284-D42A-0742-8298-369EB43DF362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0" name="Eingekerbter Richtungspfeil 23">
                <a:extLst>
                  <a:ext uri="{FF2B5EF4-FFF2-40B4-BE49-F238E27FC236}">
                    <a16:creationId xmlns:a16="http://schemas.microsoft.com/office/drawing/2014/main" id="{05951DC2-9A6B-944F-8802-9E83464076D7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feld 13">
              <a:extLst>
                <a:ext uri="{FF2B5EF4-FFF2-40B4-BE49-F238E27FC236}">
                  <a16:creationId xmlns:a16="http://schemas.microsoft.com/office/drawing/2014/main" id="{A95FE05B-068C-984B-8736-05B3F5FB5D8E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Approach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2E56CDE-5F61-3645-813B-EA33EF2C1A25}"/>
              </a:ext>
            </a:extLst>
          </p:cNvPr>
          <p:cNvSpPr txBox="1"/>
          <p:nvPr/>
        </p:nvSpPr>
        <p:spPr>
          <a:xfrm>
            <a:off x="1565609" y="2063191"/>
            <a:ext cx="8056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THANK YOU FOR YOUR ATTENTION !</a:t>
            </a:r>
          </a:p>
          <a:p>
            <a:pPr algn="ctr"/>
            <a:r>
              <a:rPr lang="en-US" altLang="zh-CN" sz="3600" dirty="0"/>
              <a:t>QUESTIONS &amp; COMMENTS ?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304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9090F-17DA-0642-96ED-058266E9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Back-Up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68593E-BA6B-6B49-9A80-C3C44793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57AE8B-B462-D248-B78D-B96FDBF8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53</a:t>
            </a:fld>
            <a:endParaRPr lang="de-DE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841007-8788-EF40-97BB-F4D8A41451DF}"/>
              </a:ext>
            </a:extLst>
          </p:cNvPr>
          <p:cNvSpPr txBox="1"/>
          <p:nvPr/>
        </p:nvSpPr>
        <p:spPr>
          <a:xfrm>
            <a:off x="1080655" y="1645920"/>
            <a:ext cx="83792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Question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1:</a:t>
            </a:r>
          </a:p>
          <a:p>
            <a:endParaRPr kumimoji="1" lang="en-US" altLang="zh-CN" sz="3600" dirty="0"/>
          </a:p>
          <a:p>
            <a:r>
              <a:rPr kumimoji="1" lang="en-US" altLang="zh-CN" sz="3600" dirty="0"/>
              <a:t>Question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2:</a:t>
            </a:r>
          </a:p>
          <a:p>
            <a:endParaRPr kumimoji="1" lang="en-US" altLang="zh-CN" sz="3600" dirty="0"/>
          </a:p>
          <a:p>
            <a:r>
              <a:rPr kumimoji="1" lang="en-US" altLang="zh-CN" sz="3600" dirty="0"/>
              <a:t>Question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3:</a:t>
            </a:r>
          </a:p>
          <a:p>
            <a:endParaRPr kumimoji="1" lang="en-US" altLang="zh-CN" sz="3600" dirty="0"/>
          </a:p>
          <a:p>
            <a:r>
              <a:rPr kumimoji="1" lang="en-US" altLang="zh-CN" sz="3600" dirty="0"/>
              <a:t>Question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4: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97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D110C9D-460B-314B-8816-F261673BE4D1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057F19-93A5-D74E-A881-2E96C36C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021" y="6309360"/>
            <a:ext cx="30463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FB506B-D846-4657-8348-A81F9E0CFEA5}" type="datetime3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 August 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B7B9A-8EB9-1742-BD23-F38BA816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59573" y="6309359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1696EC4-B4CF-4701-AD06-A8439D6D8E12}" type="slidenum">
              <a:rPr lang="en-US"/>
              <a:pPr algn="r">
                <a:spcAft>
                  <a:spcPts val="600"/>
                </a:spcAft>
              </a:pPr>
              <a:t>6</a:t>
            </a:fld>
            <a:endParaRPr lang="en-US" dirty="0"/>
          </a:p>
        </p:txBody>
      </p:sp>
      <p:graphicFrame>
        <p:nvGraphicFramePr>
          <p:cNvPr id="26" name="文本框 23">
            <a:extLst>
              <a:ext uri="{FF2B5EF4-FFF2-40B4-BE49-F238E27FC236}">
                <a16:creationId xmlns:a16="http://schemas.microsoft.com/office/drawing/2014/main" id="{629B52D8-6361-49EF-8B13-7ED05579DF82}"/>
              </a:ext>
            </a:extLst>
          </p:cNvPr>
          <p:cNvGraphicFramePr/>
          <p:nvPr/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E2442EF-69D2-374D-A9C5-78EF5D46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37">
            <a:extLst>
              <a:ext uri="{FF2B5EF4-FFF2-40B4-BE49-F238E27FC236}">
                <a16:creationId xmlns:a16="http://schemas.microsoft.com/office/drawing/2014/main" id="{D9191595-12C1-E749-BC16-0D066977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505D260-E699-B54B-A133-292B11D76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20A75EF-976E-5F43-9AA3-3CA03A760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2E4A91-A80C-3440-8BE6-3A36C5830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BDBD6E5-83A8-6C4C-B2B4-FDB0BE1A9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3BC388-983D-C045-82AF-D90878D2C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DA2095-6E55-9940-93F2-11D7BDF43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80293D6-04BC-AB41-81D0-7CB8BA0DD17D}"/>
              </a:ext>
            </a:extLst>
          </p:cNvPr>
          <p:cNvSpPr txBox="1"/>
          <p:nvPr/>
        </p:nvSpPr>
        <p:spPr>
          <a:xfrm>
            <a:off x="687420" y="8382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3976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 descr="山上盖着雪&#10;&#10;描述已自动生成">
            <a:extLst>
              <a:ext uri="{FF2B5EF4-FFF2-40B4-BE49-F238E27FC236}">
                <a16:creationId xmlns:a16="http://schemas.microsoft.com/office/drawing/2014/main" id="{1B437F3F-874B-6140-9D54-6DCFBDCDE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13" y="1874520"/>
            <a:ext cx="6477623" cy="27889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占位符 5">
                <a:extLst>
                  <a:ext uri="{FF2B5EF4-FFF2-40B4-BE49-F238E27FC236}">
                    <a16:creationId xmlns:a16="http://schemas.microsoft.com/office/drawing/2014/main" id="{A78AB6EB-46C0-4B4E-A954-9AF73A71DB8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lang="en-US" altLang="zh-CN" sz="2800" dirty="0"/>
                  <a:t>Definition</a:t>
                </a:r>
                <a:r>
                  <a:rPr lang="en-US" altLang="zh-CN" dirty="0"/>
                  <a:t>:</a:t>
                </a:r>
              </a:p>
              <a:p>
                <a:pPr marL="742950" lvl="1" indent="-285750">
                  <a:buFont typeface="Wingdings" pitchFamily="2" charset="2"/>
                  <a:buChar char="n"/>
                </a:pPr>
                <a:r>
                  <a:rPr lang="en-US" altLang="zh-CN" sz="2000" dirty="0"/>
                  <a:t>A mapping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/>
                  <a:t> →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/>
                  <a:t>is a projectivity if and only if there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exists a non-singular 3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3 matrix 𝐻 such that for any point in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represented by vector 𝒙 it 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true that its mapped point equals 𝐻𝒙.</a:t>
                </a:r>
                <a:endParaRPr lang="en-US" altLang="zh-CN" dirty="0"/>
              </a:p>
              <a:p>
                <a:pPr marL="285750" indent="-285750">
                  <a:buFont typeface="Wingdings" pitchFamily="2" charset="2"/>
                  <a:buChar char="l"/>
                </a:pPr>
                <a:r>
                  <a:rPr lang="en-US" altLang="zh-CN" sz="2800" dirty="0"/>
                  <a:t>Application</a:t>
                </a:r>
                <a:r>
                  <a:rPr lang="en-US" altLang="zh-CN" dirty="0"/>
                  <a:t>:	</a:t>
                </a:r>
              </a:p>
              <a:p>
                <a:pPr marL="742950" lvl="1" indent="-285750">
                  <a:buFont typeface="Wingdings" pitchFamily="2" charset="2"/>
                  <a:buChar char="n"/>
                </a:pPr>
                <a:r>
                  <a:rPr lang="en-US" altLang="zh-CN" sz="2000" dirty="0"/>
                  <a:t>Image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registration</a:t>
                </a:r>
              </a:p>
              <a:p>
                <a:pPr marL="742950" lvl="1" indent="-285750">
                  <a:buFont typeface="Wingdings" pitchFamily="2" charset="2"/>
                  <a:buChar char="n"/>
                </a:pPr>
                <a:r>
                  <a:rPr lang="en-US" altLang="zh-CN" sz="2000" dirty="0"/>
                  <a:t>Image rectification</a:t>
                </a:r>
              </a:p>
              <a:p>
                <a:pPr marL="742950" lvl="1" indent="-285750">
                  <a:buFont typeface="Wingdings" pitchFamily="2" charset="2"/>
                  <a:buChar char="n"/>
                </a:pPr>
                <a:r>
                  <a:rPr lang="en-US" altLang="zh-CN" sz="2000" dirty="0" err="1"/>
                  <a:t>Mosaicing</a:t>
                </a:r>
                <a:endParaRPr lang="en-US" altLang="zh-CN" sz="2000" dirty="0"/>
              </a:p>
              <a:p>
                <a:pPr marL="742950" lvl="1" indent="-285750">
                  <a:buFont typeface="Wingdings" pitchFamily="2" charset="2"/>
                  <a:buChar char="n"/>
                </a:pPr>
                <a:r>
                  <a:rPr lang="en-US" altLang="zh-CN" sz="2000" dirty="0"/>
                  <a:t>Estimation of camera motion</a:t>
                </a:r>
              </a:p>
            </p:txBody>
          </p:sp>
        </mc:Choice>
        <mc:Fallback xmlns="">
          <p:sp>
            <p:nvSpPr>
              <p:cNvPr id="6" name="文本占位符 5">
                <a:extLst>
                  <a:ext uri="{FF2B5EF4-FFF2-40B4-BE49-F238E27FC236}">
                    <a16:creationId xmlns:a16="http://schemas.microsoft.com/office/drawing/2014/main" id="{A78AB6EB-46C0-4B4E-A954-9AF73A71D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4192" t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BF227B-9F77-5048-AAF7-8BE94F466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506B-D846-4657-8348-A81F9E0CFEA5}" type="datetime3">
              <a:rPr lang="en-US" smtClean="0"/>
              <a:t>20 August 2020</a:t>
            </a:fld>
            <a:endParaRPr lang="de-DE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A75C6B-3F35-3F45-91C9-19D74947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84A05EC-2238-1941-A746-D5890AA9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/>
              <a:t>Homography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77475B-4FDE-5045-B202-9486D1010843}"/>
              </a:ext>
            </a:extLst>
          </p:cNvPr>
          <p:cNvSpPr txBox="1"/>
          <p:nvPr/>
        </p:nvSpPr>
        <p:spPr>
          <a:xfrm>
            <a:off x="6398397" y="4800015"/>
            <a:ext cx="406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Homography </a:t>
            </a:r>
            <a:r>
              <a:rPr kumimoji="1" lang="en-US" altLang="zh-CN" sz="2000" dirty="0"/>
              <a:t>application</a:t>
            </a:r>
            <a:r>
              <a:rPr kumimoji="1" lang="en-US" altLang="zh-CN" dirty="0"/>
              <a:t>: Panorama</a:t>
            </a:r>
          </a:p>
        </p:txBody>
      </p:sp>
    </p:spTree>
    <p:extLst>
      <p:ext uri="{BB962C8B-B14F-4D97-AF65-F5344CB8AC3E}">
        <p14:creationId xmlns:p14="http://schemas.microsoft.com/office/powerpoint/2010/main" val="191982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2E021-80BA-D04B-BD77-4FE74A69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Projection of Points on Planar Surface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B77E96-4BF3-C641-9371-29C865AC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126-0150-4921-9C1C-1FAE8AF260B6}" type="datetime3">
              <a:rPr lang="en-US" smtClean="0"/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7FDE02-46B7-E14E-AFDA-66C1E7A8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A29A52-A38C-B646-B80E-3AD427D10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952" y="1293479"/>
            <a:ext cx="6978093" cy="449210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86FE05A-9D4C-B646-95C6-E420E65662AE}"/>
              </a:ext>
            </a:extLst>
          </p:cNvPr>
          <p:cNvGrpSpPr/>
          <p:nvPr/>
        </p:nvGrpSpPr>
        <p:grpSpPr>
          <a:xfrm>
            <a:off x="47999" y="5692850"/>
            <a:ext cx="12096001" cy="476991"/>
            <a:chOff x="47999" y="5692850"/>
            <a:chExt cx="12096001" cy="47699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7AA7202-394F-8F46-8BD0-9E13831E4700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11" name="Gruppieren 21">
                <a:extLst>
                  <a:ext uri="{FF2B5EF4-FFF2-40B4-BE49-F238E27FC236}">
                    <a16:creationId xmlns:a16="http://schemas.microsoft.com/office/drawing/2014/main" id="{99B12C8D-B887-014D-9360-7FF130DD8D5D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7BCDAA21-ED1C-D94A-A430-9D399F66F7AA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B2FE5110-B04C-2142-976B-742C675F0313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6" name="Textfeld 10">
                  <a:extLst>
                    <a:ext uri="{FF2B5EF4-FFF2-40B4-BE49-F238E27FC236}">
                      <a16:creationId xmlns:a16="http://schemas.microsoft.com/office/drawing/2014/main" id="{1CC19A2C-F351-0240-99C1-153B6CCD7E33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End</a:t>
                  </a:r>
                </a:p>
              </p:txBody>
            </p:sp>
            <p:sp>
              <p:nvSpPr>
                <p:cNvPr id="17" name="Textfeld 11">
                  <a:extLst>
                    <a:ext uri="{FF2B5EF4-FFF2-40B4-BE49-F238E27FC236}">
                      <a16:creationId xmlns:a16="http://schemas.microsoft.com/office/drawing/2014/main" id="{96D2BF3B-C558-E344-A41F-73DD07506DDE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8" name="Eingekerbter Richtungspfeil 23">
                  <a:extLst>
                    <a:ext uri="{FF2B5EF4-FFF2-40B4-BE49-F238E27FC236}">
                      <a16:creationId xmlns:a16="http://schemas.microsoft.com/office/drawing/2014/main" id="{ABB499D4-0389-8E45-AA40-5ED9B8C81FC1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Eingekerbter Richtungspfeil 24">
                  <a:extLst>
                    <a:ext uri="{FF2B5EF4-FFF2-40B4-BE49-F238E27FC236}">
                      <a16:creationId xmlns:a16="http://schemas.microsoft.com/office/drawing/2014/main" id="{5D20546F-CB1E-CE43-994B-6AE80897DAFF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Eingekerbter Richtungspfeil 25">
                  <a:extLst>
                    <a:ext uri="{FF2B5EF4-FFF2-40B4-BE49-F238E27FC236}">
                      <a16:creationId xmlns:a16="http://schemas.microsoft.com/office/drawing/2014/main" id="{5EF7B26D-29BE-C347-AFCD-BB8F1B4238A3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Textfeld 15">
                  <a:extLst>
                    <a:ext uri="{FF2B5EF4-FFF2-40B4-BE49-F238E27FC236}">
                      <a16:creationId xmlns:a16="http://schemas.microsoft.com/office/drawing/2014/main" id="{DC89F313-E186-A343-9C8B-F14040656C07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22" name="Eingekerbter Richtungspfeil 27">
                  <a:extLst>
                    <a:ext uri="{FF2B5EF4-FFF2-40B4-BE49-F238E27FC236}">
                      <a16:creationId xmlns:a16="http://schemas.microsoft.com/office/drawing/2014/main" id="{B5056A81-0775-834A-B00B-99990E822C84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" name="Gerade Verbindung 28">
                  <a:extLst>
                    <a:ext uri="{FF2B5EF4-FFF2-40B4-BE49-F238E27FC236}">
                      <a16:creationId xmlns:a16="http://schemas.microsoft.com/office/drawing/2014/main" id="{DFC75BD6-46CA-6A41-BE17-E9812719ED0D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Eingekerbter Richtungspfeil 29">
                  <a:extLst>
                    <a:ext uri="{FF2B5EF4-FFF2-40B4-BE49-F238E27FC236}">
                      <a16:creationId xmlns:a16="http://schemas.microsoft.com/office/drawing/2014/main" id="{45E7B9A1-EEDF-654C-A007-C9491FEBC45F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8C9AB74-4C64-7E49-9229-D3EACF4D1F56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3" name="Eingekerbter Richtungspfeil 23">
                <a:extLst>
                  <a:ext uri="{FF2B5EF4-FFF2-40B4-BE49-F238E27FC236}">
                    <a16:creationId xmlns:a16="http://schemas.microsoft.com/office/drawing/2014/main" id="{88FC2533-E12C-0B47-9A08-C05AA5E2C63B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feld 13">
              <a:extLst>
                <a:ext uri="{FF2B5EF4-FFF2-40B4-BE49-F238E27FC236}">
                  <a16:creationId xmlns:a16="http://schemas.microsoft.com/office/drawing/2014/main" id="{3829AFE7-8797-034C-8D04-A33E761C9CC8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6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DD197-C069-7D45-BCEB-954E8941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solidFill>
                  <a:srgbClr val="FFFFFF"/>
                </a:solidFill>
              </a:rPr>
              <a:t>Planar Projection Diagram</a:t>
            </a:r>
            <a:endParaRPr kumimoji="1"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EDAFE3-2FB7-AA44-968B-C2724F0A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7083" y="6356350"/>
            <a:ext cx="2556791" cy="365125"/>
          </a:xfrm>
          <a:noFill/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BF73126-0150-4921-9C1C-1FAE8AF260B6}" type="datetime3">
              <a:rPr lang="en-US" smtClean="0"/>
              <a:pPr algn="r">
                <a:spcAft>
                  <a:spcPts val="600"/>
                </a:spcAft>
              </a:pPr>
              <a:t>20 August 2020</a:t>
            </a:fld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EF2573-911C-0B42-8D15-A4393A5C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0A6FE2-6E2C-8142-9E66-75E83D02D361}"/>
              </a:ext>
            </a:extLst>
          </p:cNvPr>
          <p:cNvGrpSpPr/>
          <p:nvPr/>
        </p:nvGrpSpPr>
        <p:grpSpPr>
          <a:xfrm>
            <a:off x="47999" y="5979424"/>
            <a:ext cx="12096001" cy="476991"/>
            <a:chOff x="47999" y="5692850"/>
            <a:chExt cx="12096001" cy="47699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263EDF9-92DA-3F4C-8235-413A7C928E8F}"/>
                </a:ext>
              </a:extLst>
            </p:cNvPr>
            <p:cNvGrpSpPr/>
            <p:nvPr/>
          </p:nvGrpSpPr>
          <p:grpSpPr>
            <a:xfrm>
              <a:off x="47999" y="5692850"/>
              <a:ext cx="12096001" cy="476991"/>
              <a:chOff x="47999" y="5692850"/>
              <a:chExt cx="12096001" cy="476991"/>
            </a:xfrm>
          </p:grpSpPr>
          <p:grpSp>
            <p:nvGrpSpPr>
              <p:cNvPr id="11" name="Gruppieren 21">
                <a:extLst>
                  <a:ext uri="{FF2B5EF4-FFF2-40B4-BE49-F238E27FC236}">
                    <a16:creationId xmlns:a16="http://schemas.microsoft.com/office/drawing/2014/main" id="{D132DDB7-563D-E74F-B175-E582E43692F6}"/>
                  </a:ext>
                </a:extLst>
              </p:cNvPr>
              <p:cNvGrpSpPr/>
              <p:nvPr/>
            </p:nvGrpSpPr>
            <p:grpSpPr>
              <a:xfrm>
                <a:off x="47999" y="5692850"/>
                <a:ext cx="12096001" cy="476991"/>
                <a:chOff x="25400" y="5986694"/>
                <a:chExt cx="9072000" cy="357743"/>
              </a:xfrm>
            </p:grpSpPr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A4AD8F9B-5C03-BE4D-AFDF-88AD57AD804A}"/>
                    </a:ext>
                  </a:extLst>
                </p:cNvPr>
                <p:cNvSpPr txBox="1"/>
                <p:nvPr/>
              </p:nvSpPr>
              <p:spPr>
                <a:xfrm>
                  <a:off x="2687052" y="6088089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Foundation</a:t>
                  </a:r>
                </a:p>
              </p:txBody>
            </p: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B385B5F-DDF9-D44B-9EDC-C99A6330A577}"/>
                    </a:ext>
                  </a:extLst>
                </p:cNvPr>
                <p:cNvSpPr txBox="1"/>
                <p:nvPr/>
              </p:nvSpPr>
              <p:spPr>
                <a:xfrm>
                  <a:off x="6827641" y="6085072"/>
                  <a:ext cx="1037784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Improvement</a:t>
                  </a:r>
                </a:p>
              </p:txBody>
            </p:sp>
            <p:sp>
              <p:nvSpPr>
                <p:cNvPr id="16" name="Textfeld 10">
                  <a:extLst>
                    <a:ext uri="{FF2B5EF4-FFF2-40B4-BE49-F238E27FC236}">
                      <a16:creationId xmlns:a16="http://schemas.microsoft.com/office/drawing/2014/main" id="{4FAF2C69-D23E-9344-8C93-37D423F64189}"/>
                    </a:ext>
                  </a:extLst>
                </p:cNvPr>
                <p:cNvSpPr txBox="1"/>
                <p:nvPr/>
              </p:nvSpPr>
              <p:spPr>
                <a:xfrm>
                  <a:off x="7963400" y="6085072"/>
                  <a:ext cx="1134000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Summary</a:t>
                  </a:r>
                </a:p>
              </p:txBody>
            </p:sp>
            <p:sp>
              <p:nvSpPr>
                <p:cNvPr id="17" name="Textfeld 11">
                  <a:extLst>
                    <a:ext uri="{FF2B5EF4-FFF2-40B4-BE49-F238E27FC236}">
                      <a16:creationId xmlns:a16="http://schemas.microsoft.com/office/drawing/2014/main" id="{3B7647F6-681A-2F42-A9A1-CC6CA7B1DFFE}"/>
                    </a:ext>
                  </a:extLst>
                </p:cNvPr>
                <p:cNvSpPr txBox="1"/>
                <p:nvPr/>
              </p:nvSpPr>
              <p:spPr>
                <a:xfrm>
                  <a:off x="1275964" y="6075821"/>
                  <a:ext cx="1134000" cy="2539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Motivation</a:t>
                  </a:r>
                </a:p>
              </p:txBody>
            </p:sp>
            <p:sp>
              <p:nvSpPr>
                <p:cNvPr id="18" name="Eingekerbter Richtungspfeil 23">
                  <a:extLst>
                    <a:ext uri="{FF2B5EF4-FFF2-40B4-BE49-F238E27FC236}">
                      <a16:creationId xmlns:a16="http://schemas.microsoft.com/office/drawing/2014/main" id="{F151BA1F-55BD-C248-ADC8-7A22C3A32A4D}"/>
                    </a:ext>
                  </a:extLst>
                </p:cNvPr>
                <p:cNvSpPr/>
                <p:nvPr/>
              </p:nvSpPr>
              <p:spPr>
                <a:xfrm>
                  <a:off x="2458893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Eingekerbter Richtungspfeil 24">
                  <a:extLst>
                    <a:ext uri="{FF2B5EF4-FFF2-40B4-BE49-F238E27FC236}">
                      <a16:creationId xmlns:a16="http://schemas.microsoft.com/office/drawing/2014/main" id="{8BDD2A57-5B7B-6441-BDD4-DFA6772A55F3}"/>
                    </a:ext>
                  </a:extLst>
                </p:cNvPr>
                <p:cNvSpPr/>
                <p:nvPr/>
              </p:nvSpPr>
              <p:spPr>
                <a:xfrm>
                  <a:off x="3844767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Eingekerbter Richtungspfeil 25">
                  <a:extLst>
                    <a:ext uri="{FF2B5EF4-FFF2-40B4-BE49-F238E27FC236}">
                      <a16:creationId xmlns:a16="http://schemas.microsoft.com/office/drawing/2014/main" id="{76CB0485-9253-4845-8DE5-73F17EC35181}"/>
                    </a:ext>
                  </a:extLst>
                </p:cNvPr>
                <p:cNvSpPr/>
                <p:nvPr/>
              </p:nvSpPr>
              <p:spPr>
                <a:xfrm>
                  <a:off x="5375794" y="6124208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Textfeld 15">
                  <a:extLst>
                    <a:ext uri="{FF2B5EF4-FFF2-40B4-BE49-F238E27FC236}">
                      <a16:creationId xmlns:a16="http://schemas.microsoft.com/office/drawing/2014/main" id="{7391A317-E34F-F84E-A959-D80F183E3DF4}"/>
                    </a:ext>
                  </a:extLst>
                </p:cNvPr>
                <p:cNvSpPr txBox="1"/>
                <p:nvPr/>
              </p:nvSpPr>
              <p:spPr>
                <a:xfrm>
                  <a:off x="5626648" y="6090522"/>
                  <a:ext cx="855042" cy="253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/>
                    <a:t>Evaluation</a:t>
                  </a:r>
                </a:p>
              </p:txBody>
            </p:sp>
            <p:sp>
              <p:nvSpPr>
                <p:cNvPr id="22" name="Eingekerbter Richtungspfeil 27">
                  <a:extLst>
                    <a:ext uri="{FF2B5EF4-FFF2-40B4-BE49-F238E27FC236}">
                      <a16:creationId xmlns:a16="http://schemas.microsoft.com/office/drawing/2014/main" id="{2F365C6C-6268-DC47-A796-2ED84FFF7AB2}"/>
                    </a:ext>
                  </a:extLst>
                </p:cNvPr>
                <p:cNvSpPr/>
                <p:nvPr/>
              </p:nvSpPr>
              <p:spPr>
                <a:xfrm>
                  <a:off x="7915970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" name="Gerade Verbindung 28">
                  <a:extLst>
                    <a:ext uri="{FF2B5EF4-FFF2-40B4-BE49-F238E27FC236}">
                      <a16:creationId xmlns:a16="http://schemas.microsoft.com/office/drawing/2014/main" id="{C0B4CD69-B5A1-054A-8789-51A6CD4531F1}"/>
                    </a:ext>
                  </a:extLst>
                </p:cNvPr>
                <p:cNvCxnSpPr/>
                <p:nvPr/>
              </p:nvCxnSpPr>
              <p:spPr>
                <a:xfrm>
                  <a:off x="25400" y="5986694"/>
                  <a:ext cx="9072000" cy="1588"/>
                </a:xfrm>
                <a:prstGeom prst="line">
                  <a:avLst/>
                </a:prstGeom>
                <a:ln w="41275">
                  <a:solidFill>
                    <a:srgbClr val="D9D9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Eingekerbter Richtungspfeil 29">
                  <a:extLst>
                    <a:ext uri="{FF2B5EF4-FFF2-40B4-BE49-F238E27FC236}">
                      <a16:creationId xmlns:a16="http://schemas.microsoft.com/office/drawing/2014/main" id="{2A5BCACF-96A3-E447-BCEB-1AFC2B90C997}"/>
                    </a:ext>
                  </a:extLst>
                </p:cNvPr>
                <p:cNvSpPr/>
                <p:nvPr/>
              </p:nvSpPr>
              <p:spPr>
                <a:xfrm>
                  <a:off x="6626793" y="6138231"/>
                  <a:ext cx="158496" cy="158496"/>
                </a:xfrm>
                <a:prstGeom prst="chevron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24DF92B-2DDE-3942-A8F2-C541A779196B}"/>
                  </a:ext>
                </a:extLst>
              </p:cNvPr>
              <p:cNvSpPr txBox="1"/>
              <p:nvPr/>
            </p:nvSpPr>
            <p:spPr>
              <a:xfrm>
                <a:off x="53791" y="5811714"/>
                <a:ext cx="1512000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Introduction</a:t>
                </a:r>
              </a:p>
            </p:txBody>
          </p:sp>
          <p:sp>
            <p:nvSpPr>
              <p:cNvPr id="13" name="Eingekerbter Richtungspfeil 23">
                <a:extLst>
                  <a:ext uri="{FF2B5EF4-FFF2-40B4-BE49-F238E27FC236}">
                    <a16:creationId xmlns:a16="http://schemas.microsoft.com/office/drawing/2014/main" id="{EA2453C1-15B6-BD44-889D-69A6B886EFF8}"/>
                  </a:ext>
                </a:extLst>
              </p:cNvPr>
              <p:cNvSpPr/>
              <p:nvPr/>
            </p:nvSpPr>
            <p:spPr>
              <a:xfrm>
                <a:off x="1525919" y="5894928"/>
                <a:ext cx="211328" cy="211329"/>
              </a:xfrm>
              <a:prstGeom prst="chevron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feld 13">
              <a:extLst>
                <a:ext uri="{FF2B5EF4-FFF2-40B4-BE49-F238E27FC236}">
                  <a16:creationId xmlns:a16="http://schemas.microsoft.com/office/drawing/2014/main" id="{4FD301DB-CA3B-3641-9A11-B959B7466412}"/>
                </a:ext>
              </a:extLst>
            </p:cNvPr>
            <p:cNvSpPr txBox="1"/>
            <p:nvPr/>
          </p:nvSpPr>
          <p:spPr>
            <a:xfrm>
              <a:off x="5510837" y="5811686"/>
              <a:ext cx="1512000" cy="338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Approach</a:t>
              </a:r>
            </a:p>
          </p:txBody>
        </p:sp>
      </p:grpSp>
      <p:pic>
        <p:nvPicPr>
          <p:cNvPr id="25" name="图片 24" descr="图片包含 游戏机, 文字&#10;&#10;描述已自动生成">
            <a:extLst>
              <a:ext uri="{FF2B5EF4-FFF2-40B4-BE49-F238E27FC236}">
                <a16:creationId xmlns:a16="http://schemas.microsoft.com/office/drawing/2014/main" id="{171F4BFA-CDAB-F646-B58A-B290358F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01" y="23778"/>
            <a:ext cx="6622959" cy="588707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095B289-2994-4046-9D1D-0E66DA4975BB}"/>
              </a:ext>
            </a:extLst>
          </p:cNvPr>
          <p:cNvSpPr/>
          <p:nvPr/>
        </p:nvSpPr>
        <p:spPr>
          <a:xfrm>
            <a:off x="4587240" y="1005840"/>
            <a:ext cx="521629" cy="39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37F250-8A21-3D4B-BB84-5CEFD13AC930}"/>
              </a:ext>
            </a:extLst>
          </p:cNvPr>
          <p:cNvSpPr/>
          <p:nvPr/>
        </p:nvSpPr>
        <p:spPr>
          <a:xfrm>
            <a:off x="7940040" y="1005840"/>
            <a:ext cx="521629" cy="39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5E7002-C84A-0745-B231-0C99579FCDB3}"/>
              </a:ext>
            </a:extLst>
          </p:cNvPr>
          <p:cNvSpPr/>
          <p:nvPr/>
        </p:nvSpPr>
        <p:spPr>
          <a:xfrm>
            <a:off x="8242289" y="1170177"/>
            <a:ext cx="1633231" cy="39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1EA072B-3974-6D4C-BCED-2BE2B08E2140}"/>
              </a:ext>
            </a:extLst>
          </p:cNvPr>
          <p:cNvSpPr/>
          <p:nvPr/>
        </p:nvSpPr>
        <p:spPr>
          <a:xfrm>
            <a:off x="8097805" y="4697624"/>
            <a:ext cx="2403561" cy="77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2E3701-9DE3-BA47-BBA3-FEFD3EA53A97}"/>
              </a:ext>
            </a:extLst>
          </p:cNvPr>
          <p:cNvSpPr/>
          <p:nvPr/>
        </p:nvSpPr>
        <p:spPr>
          <a:xfrm>
            <a:off x="4587239" y="4697624"/>
            <a:ext cx="521629" cy="39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Flowchart: Document 9">
            <a:extLst>
              <a:ext uri="{FF2B5EF4-FFF2-40B4-BE49-F238E27FC236}">
                <a16:creationId xmlns:a16="http://schemas.microsoft.com/office/drawing/2014/main" id="{99894B5B-57AB-FA43-892B-E0E095DAB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575" y="15240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87510622-BF4A-0148-A47E-71F0BFDC568A}"/>
              </a:ext>
            </a:extLst>
          </p:cNvPr>
          <p:cNvSpPr txBox="1">
            <a:spLocks/>
          </p:cNvSpPr>
          <p:nvPr/>
        </p:nvSpPr>
        <p:spPr>
          <a:xfrm>
            <a:off x="990600" y="323562"/>
            <a:ext cx="2840182" cy="23711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>
                <a:solidFill>
                  <a:srgbClr val="FFFFFF"/>
                </a:solidFill>
              </a:rPr>
              <a:t>Planar Projection Diagram</a:t>
            </a:r>
            <a:endParaRPr kumimoji="1"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5847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heme/theme1.xml><?xml version="1.0" encoding="utf-8"?>
<a:theme xmlns:a="http://schemas.openxmlformats.org/drawingml/2006/main" name="Office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E_Presentation_Template_16_9..potx" id="{5DAD5F9B-A0D1-4B85-9CE1-377B0BE4B945}" vid="{BA6A6F9C-5C2F-4805-92B7-76C3F2DC0A8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14559</TotalTime>
  <Words>1769</Words>
  <Application>Microsoft Macintosh PowerPoint</Application>
  <PresentationFormat>宽屏</PresentationFormat>
  <Paragraphs>784</Paragraphs>
  <Slides>53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Arial</vt:lpstr>
      <vt:lpstr>Calibri</vt:lpstr>
      <vt:lpstr>Cambria Math</vt:lpstr>
      <vt:lpstr>Wingdings</vt:lpstr>
      <vt:lpstr>Office</vt:lpstr>
      <vt:lpstr>PowerPoint 演示文稿</vt:lpstr>
      <vt:lpstr>PowerPoint 演示文稿</vt:lpstr>
      <vt:lpstr>PowerPoint 演示文稿</vt:lpstr>
      <vt:lpstr>Aerial video images</vt:lpstr>
      <vt:lpstr>In other cases：not flat enough </vt:lpstr>
      <vt:lpstr>PowerPoint 演示文稿</vt:lpstr>
      <vt:lpstr>Homography</vt:lpstr>
      <vt:lpstr>Projection of Points on Planar Surface</vt:lpstr>
      <vt:lpstr>Planar Projection Diagram</vt:lpstr>
      <vt:lpstr>Multiple Homographies</vt:lpstr>
      <vt:lpstr>PowerPoint 演示文稿</vt:lpstr>
      <vt:lpstr>  Outline</vt:lpstr>
      <vt:lpstr>Rectified Stereo Image</vt:lpstr>
      <vt:lpstr>   The iterative process (Rectified stereo images)</vt:lpstr>
      <vt:lpstr>   Minimization：Gauss-Newton algorithms</vt:lpstr>
      <vt:lpstr>Result of Rectified stereo images</vt:lpstr>
      <vt:lpstr>Result of Rectified stereo images (1)</vt:lpstr>
      <vt:lpstr>Result of Rectified stereo images (2)</vt:lpstr>
      <vt:lpstr>Homography for unrectified Image</vt:lpstr>
      <vt:lpstr>The iterative process (unrectified image)</vt:lpstr>
      <vt:lpstr>PowerPoint 演示文稿</vt:lpstr>
      <vt:lpstr>Result of unrectified image</vt:lpstr>
      <vt:lpstr>Result of Rectified stereo images (1)</vt:lpstr>
      <vt:lpstr>Result of Rectified stereo images (1)</vt:lpstr>
      <vt:lpstr>Result of Rectified stereo images (1)</vt:lpstr>
      <vt:lpstr>Result of Rectified stereo images (2)</vt:lpstr>
      <vt:lpstr>Result of Rectified stereo images (2)</vt:lpstr>
      <vt:lpstr>Result of Rectified stereo images (2)</vt:lpstr>
      <vt:lpstr>Result of Rectified stereo images (3)</vt:lpstr>
      <vt:lpstr>Result of Rectified stereo images (3)</vt:lpstr>
      <vt:lpstr>Result of Rectified stereo images (3)</vt:lpstr>
      <vt:lpstr>PowerPoint 演示文稿</vt:lpstr>
      <vt:lpstr>Evaluation</vt:lpstr>
      <vt:lpstr>Public Datasets</vt:lpstr>
      <vt:lpstr>AdelaideRMF</vt:lpstr>
      <vt:lpstr>Self-built Datasets</vt:lpstr>
      <vt:lpstr>Evaluation standard</vt:lpstr>
      <vt:lpstr>Result of Middlebury Stereo Vision Dataset</vt:lpstr>
      <vt:lpstr>Result of Middlebury Stereo Vision Dataset</vt:lpstr>
      <vt:lpstr>Result of Self-built Stereo Images</vt:lpstr>
      <vt:lpstr>Result of Self-built Stereo Images</vt:lpstr>
      <vt:lpstr>Result of Self-built Normal Images (1) </vt:lpstr>
      <vt:lpstr>Result of Self-built Normal Images (1)</vt:lpstr>
      <vt:lpstr>Result of Self-built Normal Images (2) </vt:lpstr>
      <vt:lpstr>Result of Self-built Normal Images (2)</vt:lpstr>
      <vt:lpstr>Result of Self-built Normal Images (3) </vt:lpstr>
      <vt:lpstr>Result of Self-built Normal Images (3)</vt:lpstr>
      <vt:lpstr>Result of Self-built Normal Images (4) </vt:lpstr>
      <vt:lpstr>Result of Self-built Normal Images (4)</vt:lpstr>
      <vt:lpstr>PowerPoint 演示文稿</vt:lpstr>
      <vt:lpstr>Feature improvement </vt:lpstr>
      <vt:lpstr>PowerPoint 演示文稿</vt:lpstr>
      <vt:lpstr>Back-Up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 cao</dc:creator>
  <cp:lastModifiedBy>bo cao</cp:lastModifiedBy>
  <cp:revision>275</cp:revision>
  <dcterms:created xsi:type="dcterms:W3CDTF">2020-05-01T15:49:43Z</dcterms:created>
  <dcterms:modified xsi:type="dcterms:W3CDTF">2020-08-20T05:53:28Z</dcterms:modified>
</cp:coreProperties>
</file>